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810" r:id="rId2"/>
    <p:sldMasterId id="2147483918" r:id="rId3"/>
    <p:sldMasterId id="2147483870" r:id="rId4"/>
    <p:sldMasterId id="2147483822" r:id="rId5"/>
    <p:sldMasterId id="2147483894" r:id="rId6"/>
    <p:sldMasterId id="2147483834" r:id="rId7"/>
    <p:sldMasterId id="2147483882" r:id="rId8"/>
    <p:sldMasterId id="2147483930" r:id="rId9"/>
    <p:sldMasterId id="2147483978" r:id="rId10"/>
    <p:sldMasterId id="2147483942" r:id="rId11"/>
    <p:sldMasterId id="2147483858" r:id="rId12"/>
    <p:sldMasterId id="2147483846" r:id="rId13"/>
  </p:sldMasterIdLst>
  <p:notesMasterIdLst>
    <p:notesMasterId r:id="rId117"/>
  </p:notesMasterIdLst>
  <p:handoutMasterIdLst>
    <p:handoutMasterId r:id="rId118"/>
  </p:handoutMasterIdLst>
  <p:sldIdLst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318" r:id="rId27"/>
    <p:sldId id="331" r:id="rId28"/>
    <p:sldId id="282" r:id="rId29"/>
    <p:sldId id="284" r:id="rId30"/>
    <p:sldId id="283" r:id="rId31"/>
    <p:sldId id="286" r:id="rId32"/>
    <p:sldId id="287" r:id="rId33"/>
    <p:sldId id="288" r:id="rId34"/>
    <p:sldId id="289" r:id="rId35"/>
    <p:sldId id="292" r:id="rId36"/>
    <p:sldId id="290" r:id="rId37"/>
    <p:sldId id="293" r:id="rId38"/>
    <p:sldId id="291" r:id="rId39"/>
    <p:sldId id="27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9" r:id="rId49"/>
    <p:sldId id="345" r:id="rId50"/>
    <p:sldId id="346" r:id="rId51"/>
    <p:sldId id="303" r:id="rId52"/>
    <p:sldId id="305" r:id="rId53"/>
    <p:sldId id="306" r:id="rId54"/>
    <p:sldId id="307" r:id="rId55"/>
    <p:sldId id="311" r:id="rId56"/>
    <p:sldId id="312" r:id="rId57"/>
    <p:sldId id="313" r:id="rId58"/>
    <p:sldId id="314" r:id="rId59"/>
    <p:sldId id="315" r:id="rId60"/>
    <p:sldId id="316" r:id="rId61"/>
    <p:sldId id="320" r:id="rId62"/>
    <p:sldId id="317" r:id="rId63"/>
    <p:sldId id="322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6" r:id="rId72"/>
    <p:sldId id="332" r:id="rId73"/>
    <p:sldId id="333" r:id="rId74"/>
    <p:sldId id="334" r:id="rId75"/>
    <p:sldId id="335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7" r:id="rId85"/>
    <p:sldId id="348" r:id="rId86"/>
    <p:sldId id="351" r:id="rId87"/>
    <p:sldId id="352" r:id="rId88"/>
    <p:sldId id="349" r:id="rId89"/>
    <p:sldId id="350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9" r:id="rId105"/>
    <p:sldId id="370" r:id="rId106"/>
    <p:sldId id="379" r:id="rId107"/>
    <p:sldId id="380" r:id="rId108"/>
    <p:sldId id="381" r:id="rId109"/>
    <p:sldId id="382" r:id="rId110"/>
    <p:sldId id="371" r:id="rId111"/>
    <p:sldId id="373" r:id="rId112"/>
    <p:sldId id="375" r:id="rId113"/>
    <p:sldId id="377" r:id="rId114"/>
    <p:sldId id="378" r:id="rId115"/>
    <p:sldId id="261" r:id="rId116"/>
  </p:sldIdLst>
  <p:sldSz cx="9144000" cy="5143500" type="screen16x9"/>
  <p:notesSz cx="6805613" cy="9944100"/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D74BD2B-12EA-4C2F-8D30-E5E4F4E6A14C}">
          <p14:sldIdLst>
            <p14:sldId id="268"/>
          </p14:sldIdLst>
        </p14:section>
        <p14:section name="Server side" id="{C5A06CCE-6B12-4BCD-AF79-3634CD8AAF22}">
          <p14:sldIdLst>
            <p14:sldId id="269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279"/>
            <p14:sldId id="280"/>
            <p14:sldId id="281"/>
            <p14:sldId id="318"/>
            <p14:sldId id="331"/>
            <p14:sldId id="282"/>
            <p14:sldId id="284"/>
            <p14:sldId id="283"/>
            <p14:sldId id="286"/>
            <p14:sldId id="287"/>
            <p14:sldId id="288"/>
            <p14:sldId id="289"/>
            <p14:sldId id="292"/>
            <p14:sldId id="290"/>
            <p14:sldId id="293"/>
            <p14:sldId id="291"/>
          </p14:sldIdLst>
        </p14:section>
        <p14:section name="Client side" id="{6D736B3F-CE97-4E09-A7B4-FED9EEE8290D}">
          <p14:sldIdLst>
            <p14:sldId id="270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9"/>
            <p14:sldId id="345"/>
            <p14:sldId id="346"/>
            <p14:sldId id="303"/>
            <p14:sldId id="305"/>
            <p14:sldId id="306"/>
            <p14:sldId id="307"/>
            <p14:sldId id="311"/>
            <p14:sldId id="312"/>
            <p14:sldId id="313"/>
            <p14:sldId id="314"/>
            <p14:sldId id="315"/>
            <p14:sldId id="316"/>
            <p14:sldId id="320"/>
            <p14:sldId id="317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6"/>
            <p14:sldId id="332"/>
            <p14:sldId id="333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7"/>
            <p14:sldId id="348"/>
            <p14:sldId id="351"/>
            <p14:sldId id="352"/>
            <p14:sldId id="349"/>
            <p14:sldId id="350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9"/>
            <p14:sldId id="370"/>
            <p14:sldId id="379"/>
            <p14:sldId id="380"/>
            <p14:sldId id="381"/>
            <p14:sldId id="382"/>
            <p14:sldId id="371"/>
            <p14:sldId id="373"/>
            <p14:sldId id="375"/>
            <p14:sldId id="377"/>
            <p14:sldId id="378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71">
          <p15:clr>
            <a:srgbClr val="A4A3A4"/>
          </p15:clr>
        </p15:guide>
        <p15:guide id="2" orient="horz" pos="2783">
          <p15:clr>
            <a:srgbClr val="A4A3A4"/>
          </p15:clr>
        </p15:guide>
        <p15:guide id="3" pos="53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86"/>
    <a:srgbClr val="5B7F95"/>
    <a:srgbClr val="003300"/>
    <a:srgbClr val="F37021"/>
    <a:srgbClr val="EFD921"/>
    <a:srgbClr val="2C87CB"/>
    <a:srgbClr val="3BACFF"/>
    <a:srgbClr val="1FE4C6"/>
    <a:srgbClr val="43C6E4"/>
    <a:srgbClr val="95E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2" autoAdjust="0"/>
  </p:normalViewPr>
  <p:slideViewPr>
    <p:cSldViewPr snapToGrid="0">
      <p:cViewPr varScale="1">
        <p:scale>
          <a:sx n="116" d="100"/>
          <a:sy n="116" d="100"/>
        </p:scale>
        <p:origin x="518" y="67"/>
      </p:cViewPr>
      <p:guideLst>
        <p:guide orient="horz" pos="771"/>
        <p:guide orient="horz" pos="2783"/>
        <p:guide pos="53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6" Type="http://schemas.openxmlformats.org/officeDocument/2006/relationships/slide" Target="slides/slide3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13" Type="http://schemas.openxmlformats.org/officeDocument/2006/relationships/slide" Target="slides/slide100.xml"/><Relationship Id="rId11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116" Type="http://schemas.openxmlformats.org/officeDocument/2006/relationships/slide" Target="slides/slide10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11" Type="http://schemas.openxmlformats.org/officeDocument/2006/relationships/slide" Target="slides/slide9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14" Type="http://schemas.openxmlformats.org/officeDocument/2006/relationships/slide" Target="slides/slide101.xml"/><Relationship Id="rId11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12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slide" Target="slides/slide10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D4DA60F-0BB5-4A3D-B6FA-FDF2FC2558E5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44425933-59C9-4582-A8D9-570D66460C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3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fld id="{C2262F3B-5CC7-4D5E-B602-F5E0CB55D9B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27813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fld id="{830233AA-EDD9-4D1C-B66A-95A21E602A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9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84C1FC2-848D-C542-A00D-A36CB3C272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</p:spTree>
    <p:extLst>
      <p:ext uri="{BB962C8B-B14F-4D97-AF65-F5344CB8AC3E}">
        <p14:creationId xmlns:p14="http://schemas.microsoft.com/office/powerpoint/2010/main" val="122788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C36F95-A804-1841-90E1-30C3F06B1D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647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DABA4D-CA15-6948-AE00-4E22574815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2207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7744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4965018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344854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46196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4722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052353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0801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1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79749F-2517-8043-BD7B-EFFF043DB564}"/>
              </a:ext>
            </a:extLst>
          </p:cNvPr>
          <p:cNvSpPr/>
          <p:nvPr userDrawn="1"/>
        </p:nvSpPr>
        <p:spPr>
          <a:xfrm>
            <a:off x="6998400" y="4636800"/>
            <a:ext cx="17424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00683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9994BD-F745-8D46-AA0E-EC80CC481180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29036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F2ECD21-5E7E-4848-8310-92E021AE21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65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6EDE10E-82E7-5E49-847D-FF960B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7973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633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9323796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9066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94646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697584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459645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66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07D26DF-ABBE-634D-BF20-3C40665F8F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459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77707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5B11B4-CE99-3745-8002-EA3C16BB7F06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152634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B6907A7-C80A-9B40-B23A-38F295A344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0950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4BCF5B-4AF9-D949-AE20-B561E57D6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3840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0042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4484083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3884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864081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128275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6536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0AF28A7-E75C-0044-BD95-C9F242478F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056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9126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56241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F9B6A6-6F85-D54B-9ADA-D7597564D8E5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340466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0D2F680-6888-254B-B1EA-E03A478262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553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4C82189-E670-064B-B5EA-0BA1D9C642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412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3740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3785417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65361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20565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9133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5331907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934107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9222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56881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DE7EFD-0292-3B4E-8116-3996808602EB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166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753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4925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4447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5723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4058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ADA7B8-9B00-FB48-A222-1CBB95324D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20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14896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913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3BC353-253C-4D45-9AAE-9A9A25F850AE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4956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3C98825-FFD9-7B41-8B89-9E7BDB4C13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59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D1CD94-9709-F84D-93E4-3CE70E429B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44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758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25101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55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75451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473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rgbClr val="005386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746465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64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4950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C93EDF-DF75-6A45-86FB-6993B6DDD292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77742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32B9EB8-61CE-5C47-B65E-656AD07B78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504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000BBB5-C698-7945-9C69-222E3267CC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97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54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763307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9981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728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75765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92455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191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7451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4AF048-18D0-494B-B95D-95522BA9EB3F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6852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53A46C4-F802-1E4F-9B6A-14CC991083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876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9C6C0B-346E-5141-A58F-EC688447A5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447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8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078757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452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666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12649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553073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323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3118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AAAE52-46AE-E747-944E-25DB2EFE7B7B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69178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C6168F6-9E78-6A4A-BAC3-AE411C55B2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74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45EC20-5A9E-BE43-898D-C011BF0406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736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99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3704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pc="0" baseline="0"/>
            </a:lvl4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2810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6522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77889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910644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325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5631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F63F6B-4F3F-1B42-B530-776A984CA50F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71920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52F4DA-4998-944E-8C65-941EB08EA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999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40B5A2-9055-7A4F-9E28-456183F4E0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350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3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pc="0" baseline="0"/>
            </a:lvl4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pc="0" baseline="0"/>
            </a:lvl4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083816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5119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152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444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10522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506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2570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9D87FF-BA41-6E45-9B6A-D9AB5ECDA4D4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66946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BE8EAEF-F8AE-C84F-B896-8410B96AC5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72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C8788E7-D26D-3648-A6E9-3115D79F97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5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355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470753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28299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9412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98602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95419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5189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8156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A155D9-EF84-BD49-9AC3-E5FB690B73E9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251422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074618D-9D02-3849-82B7-547E2C8BF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7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9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88E383-CC5F-2A47-9FB2-20444800E0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62" y="4667002"/>
            <a:ext cx="2874885" cy="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63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729343" y="1131670"/>
            <a:ext cx="7924119" cy="360000"/>
          </a:xfrm>
          <a:solidFill>
            <a:schemeClr val="tx1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29343" y="1668708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729343" y="221175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729343" y="275181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729343" y="329187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729343" y="3831930"/>
            <a:ext cx="7924119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4861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367644" y="879562"/>
            <a:ext cx="7272808" cy="64807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3200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5" y="1707654"/>
            <a:ext cx="7272338" cy="468313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000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187200" lvl="0" indent="-259200" algn="r" defTabSz="879152" rtl="0" eaLnBrk="1" latinLnBrk="0" hangingPunct="1">
              <a:lnSpc>
                <a:spcPts val="2000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4440412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572" y="842963"/>
            <a:ext cx="7926407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571" y="1276350"/>
            <a:ext cx="7950899" cy="3167608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2382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8" y="879561"/>
            <a:ext cx="7921625" cy="3684501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91184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19572" y="361747"/>
            <a:ext cx="7920880" cy="374073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noProof="0" dirty="0"/>
              <a:t>Click to add title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842963"/>
            <a:ext cx="7934324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719139" y="1276349"/>
            <a:ext cx="3840480" cy="3287713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812983" y="1275606"/>
            <a:ext cx="3840480" cy="3291840"/>
          </a:xfrm>
        </p:spPr>
        <p:txBody>
          <a:bodyPr/>
          <a:lstStyle>
            <a:lvl1pPr>
              <a:defRPr/>
            </a:lvl1pPr>
            <a:lvl4pPr>
              <a:defRPr spc="0" baseline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1289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765397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5102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3827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FB036E-C141-3548-A7C5-153CECBDD1FC}"/>
              </a:ext>
            </a:extLst>
          </p:cNvPr>
          <p:cNvSpPr/>
          <p:nvPr userDrawn="1"/>
        </p:nvSpPr>
        <p:spPr>
          <a:xfrm>
            <a:off x="172800" y="4636800"/>
            <a:ext cx="856800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966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765A2C-D32C-3747-A310-22105D21BE9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F2348A-92C6-FB47-9431-C4C90377C576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959" r:id="rId2"/>
    <p:sldLayoutId id="2147483774" r:id="rId3"/>
    <p:sldLayoutId id="2147483663" r:id="rId4"/>
    <p:sldLayoutId id="2147483662" r:id="rId5"/>
    <p:sldLayoutId id="2147483699" r:id="rId6"/>
    <p:sldLayoutId id="2147483664" r:id="rId7"/>
    <p:sldLayoutId id="2147483666" r:id="rId8"/>
    <p:sldLayoutId id="2147483765" r:id="rId9"/>
    <p:sldLayoutId id="2147483667" r:id="rId10"/>
    <p:sldLayoutId id="2147483696" r:id="rId11"/>
  </p:sldLayoutIdLst>
  <p:hf hdr="0" ftr="0" dt="0"/>
  <p:txStyles>
    <p:titleStyle>
      <a:lvl1pPr algn="l" defTabSz="879152" rtl="0" eaLnBrk="1" latinLnBrk="1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marR="0" indent="-228600" algn="l" defTabSz="879152" rtl="0" eaLnBrk="1" fontAlgn="auto" latinLnBrk="1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1"/>
        </a:buClr>
        <a:buSzPct val="80000"/>
        <a:buFont typeface="Wingdings 3" panose="05040102010807070707" pitchFamily="18" charset="2"/>
        <a:buChar char="u"/>
        <a:tabLst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1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1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1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1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453" userDrawn="1">
          <p15:clr>
            <a:srgbClr val="F26B43"/>
          </p15:clr>
        </p15:guide>
        <p15:guide id="4" pos="5451" userDrawn="1">
          <p15:clr>
            <a:srgbClr val="F26B43"/>
          </p15:clr>
        </p15:guide>
        <p15:guide id="5" orient="horz" pos="226" userDrawn="1">
          <p15:clr>
            <a:srgbClr val="F26B43"/>
          </p15:clr>
        </p15:guide>
        <p15:guide id="6" orient="horz" pos="2875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" y="4644462"/>
            <a:ext cx="1721653" cy="34898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B431E80-B172-4242-8C79-300A212A29B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F50273E-0D94-7B4A-AC26-C634FC058825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21790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rgbClr val="000000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2" name="Picture 11" descr="3DS_2014_3DExcite_black_RGB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0" y="4708181"/>
            <a:ext cx="1088547" cy="2307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B431E80-B172-4242-8C79-300A212A29B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433C667-5434-F843-8310-12827D1F69A6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6817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MULIA_Logotype_RGB_Teal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1" y="4713514"/>
            <a:ext cx="1160106" cy="2286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baseline="0" dirty="0">
                <a:ln>
                  <a:noFill/>
                </a:ln>
                <a:solidFill>
                  <a:srgbClr val="00B2A9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A2FFBFB-5A44-BD4C-87E7-124C064871F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AA545BE-4027-894B-B1FE-D9C4DCA0A809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212018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Picture 9" descr="DELMIA_Logotype_RGB_Yellow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0" y="4713514"/>
            <a:ext cx="1026367" cy="228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AA96E8D-51E5-E046-9A1E-590A68ECB52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1B387CB-053E-9C49-BEFB-599ECD3FAFCA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168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1" y="4714677"/>
            <a:ext cx="885510" cy="2316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E2072F-9850-1043-8653-F58D4491B1C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92D0F85-84C6-0A4B-8CA8-9F95E7FC336B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20611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932" y="4713591"/>
            <a:ext cx="854733" cy="228446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rgbClr val="0077C8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8F492E-F07C-AA4E-9A1D-B76AC35A712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440BE60-77E1-024A-BE26-9F0CEC6A0A98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9211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cap="none" spc="0" baseline="0" dirty="0">
                <a:ln>
                  <a:noFill/>
                </a:ln>
                <a:solidFill>
                  <a:srgbClr val="C79316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1" name="Picture 10" descr="GEOVIA_Logotype_RGB_Copper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4" y="4713514"/>
            <a:ext cx="992155" cy="228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D2EF3C-259D-5D4A-BE09-AA83A730C86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73B6227-DAAA-7E46-AF30-7E47A7D69A01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281841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cap="none" spc="0" baseline="0" dirty="0">
                <a:ln>
                  <a:noFill/>
                </a:ln>
                <a:solidFill>
                  <a:srgbClr val="DA291C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Picture 9" descr="SolidWorks_Logotype_RGB_Red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9" y="4713514"/>
            <a:ext cx="1228531" cy="228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B3F6671-EDFF-DB42-8FBC-B6D4E50190C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5E626D-7E50-BD45-BB33-485F335FB086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06421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cap="none" spc="0" baseline="0" dirty="0">
                <a:ln>
                  <a:noFill/>
                </a:ln>
                <a:solidFill>
                  <a:srgbClr val="84BD00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1" name="Picture 10" descr="3DVIA_Logotype_RGB_Green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2" y="4705350"/>
            <a:ext cx="772382" cy="2380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1431BD7-7DEE-484D-8007-4E5A1647807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EC4432-0BC0-E64A-80B9-C49B62254708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7830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3DS_Document_20109</a:t>
            </a:r>
          </a:p>
        </p:txBody>
      </p:sp>
      <p:pic>
        <p:nvPicPr>
          <p:cNvPr id="12" name="Picture 11" descr="ENOVIA_Logotype_RGB_Orang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4713514"/>
            <a:ext cx="1066800" cy="228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B9E4140-339B-874C-8071-DFB75335465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345CCAF-B0B6-4F4B-9AC2-164AE0B21E4B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282366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EXALEAD_Logotype_RGB_Blu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6" y="4713514"/>
            <a:ext cx="1166327" cy="2286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rgbClr val="0077C8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960B19E-D3D0-CE49-ADF1-DCB37D64423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9034096-DFD9-E84B-8F07-575FC18CB4AE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19542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TVIBES_Logotype_RGB_Green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" y="4713514"/>
            <a:ext cx="1021702" cy="2286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>
                <a:ln>
                  <a:noFill/>
                </a:ln>
                <a:solidFill>
                  <a:srgbClr val="B78B20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2/24/2020</a:t>
            </a:fld>
            <a:r>
              <a:rPr lang="en-US" sz="6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BE3322D-8FEA-B842-80C5-94A0B856D8D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84" y="4697368"/>
            <a:ext cx="912068" cy="286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5FC045E-20D3-A64B-A488-0B9DD831DE80}"/>
              </a:ext>
            </a:extLst>
          </p:cNvPr>
          <p:cNvSpPr txBox="1"/>
          <p:nvPr userDrawn="1"/>
        </p:nvSpPr>
        <p:spPr>
          <a:xfrm>
            <a:off x="62451" y="4780040"/>
            <a:ext cx="354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4FB007-5C84-F347-A76E-037DFFA5CC99}" type="slidenum">
              <a:rPr lang="fr-FR" sz="800" smtClean="0"/>
              <a:t>‹#›</a:t>
            </a:fld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6727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 ftr="0" dt="0"/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구축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R2020x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59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err="1"/>
              <a:t>tomee</a:t>
            </a:r>
            <a:r>
              <a:rPr lang="en-US" altLang="ko-KR" sz="1800" dirty="0"/>
              <a:t> </a:t>
            </a:r>
            <a:r>
              <a:rPr lang="ko-KR" altLang="en-US" sz="1800" dirty="0"/>
              <a:t>압축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tomee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84275" y="1276350"/>
            <a:ext cx="4221513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803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err="1" smtClean="0"/>
              <a:t>httpd.conf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- C:\Apache24\conf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Apache </a:t>
            </a:r>
            <a:r>
              <a:rPr lang="ko-KR" altLang="en-US" dirty="0"/>
              <a:t>복사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50576" y="1276350"/>
            <a:ext cx="4288910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5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Apache </a:t>
            </a:r>
            <a:r>
              <a:rPr lang="ko-KR" altLang="en-US" dirty="0"/>
              <a:t>복사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r2020x.conf - C:\</a:t>
            </a:r>
            <a:r>
              <a:rPr lang="en-US" altLang="ko-KR" sz="1800" dirty="0" smtClean="0"/>
              <a:t>Apache24\conf\vhosts</a:t>
            </a:r>
            <a:endParaRPr lang="en-US" altLang="ko-KR" sz="18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930704"/>
            <a:ext cx="3840162" cy="1979004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sz="1600" dirty="0" smtClean="0"/>
              <a:t>왼쪽 </a:t>
            </a:r>
            <a:r>
              <a:rPr lang="en-US" altLang="ko-KR" sz="1600" dirty="0" smtClean="0"/>
              <a:t>3dspace </a:t>
            </a:r>
            <a:r>
              <a:rPr lang="ko-KR" altLang="en-US" sz="1600" dirty="0" smtClean="0"/>
              <a:t>설정을 남기고 전부 주석 처리</a:t>
            </a:r>
            <a:endParaRPr lang="en-US" altLang="ko-KR" sz="1600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12983" y="1752110"/>
            <a:ext cx="412194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###############################################</a:t>
            </a:r>
          </a:p>
          <a:p>
            <a:r>
              <a:rPr lang="en-US" altLang="ko-KR" sz="800" dirty="0"/>
              <a:t>## 3DEXPERIENCE Apache configuration template #</a:t>
            </a:r>
          </a:p>
          <a:p>
            <a:r>
              <a:rPr lang="en-US" altLang="ko-KR" sz="800" dirty="0"/>
              <a:t>###############################################</a:t>
            </a:r>
          </a:p>
          <a:p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### Port to listen on, change if not using the default 443</a:t>
            </a:r>
          </a:p>
          <a:p>
            <a:r>
              <a:rPr lang="en-US" altLang="ko-KR" sz="800" dirty="0"/>
              <a:t>Listen 443</a:t>
            </a:r>
          </a:p>
          <a:p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 err="1"/>
              <a:t>SSLCryptoDevice</a:t>
            </a:r>
            <a:r>
              <a:rPr lang="en-US" altLang="ko-KR" sz="800" dirty="0"/>
              <a:t> </a:t>
            </a:r>
            <a:r>
              <a:rPr lang="en-US" altLang="ko-KR" sz="800" dirty="0" err="1"/>
              <a:t>builtin</a:t>
            </a:r>
            <a:endParaRPr lang="en-US" altLang="ko-KR" sz="800" dirty="0"/>
          </a:p>
          <a:p>
            <a:endParaRPr lang="en-US" altLang="ko-KR" sz="800" dirty="0" smtClean="0"/>
          </a:p>
          <a:p>
            <a:r>
              <a:rPr lang="en-US" altLang="ko-KR" sz="800" dirty="0"/>
              <a:t>&lt;</a:t>
            </a:r>
            <a:r>
              <a:rPr lang="en-US" altLang="ko-KR" sz="800" dirty="0" err="1"/>
              <a:t>VirtualHost</a:t>
            </a:r>
            <a:r>
              <a:rPr lang="en-US" altLang="ko-KR" sz="800" dirty="0"/>
              <a:t> *:443&gt;</a:t>
            </a:r>
          </a:p>
          <a:p>
            <a:r>
              <a:rPr lang="en-US" altLang="ko-KR" sz="800" dirty="0"/>
              <a:t>    </a:t>
            </a:r>
            <a:r>
              <a:rPr lang="en-US" altLang="ko-KR" sz="800" dirty="0" err="1"/>
              <a:t>ServerName</a:t>
            </a:r>
            <a:r>
              <a:rPr lang="en-US" altLang="ko-KR" sz="800" dirty="0"/>
              <a:t> 3dspace.r2020x.rs.com</a:t>
            </a:r>
          </a:p>
          <a:p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    </a:t>
            </a:r>
            <a:r>
              <a:rPr lang="en-US" altLang="ko-KR" sz="800" dirty="0" err="1"/>
              <a:t>ErrorLog</a:t>
            </a:r>
            <a:r>
              <a:rPr lang="en-US" altLang="ko-KR" sz="800" dirty="0"/>
              <a:t>    logs/3dspace_error.log</a:t>
            </a:r>
          </a:p>
          <a:p>
            <a:r>
              <a:rPr lang="en-US" altLang="ko-KR" sz="800" dirty="0"/>
              <a:t>    </a:t>
            </a:r>
            <a:r>
              <a:rPr lang="en-US" altLang="ko-KR" sz="800" dirty="0" err="1"/>
              <a:t>TransferLog</a:t>
            </a:r>
            <a:r>
              <a:rPr lang="en-US" altLang="ko-KR" sz="800" dirty="0"/>
              <a:t> logs/3dspace_access.log</a:t>
            </a:r>
          </a:p>
          <a:p>
            <a:r>
              <a:rPr lang="en-US" altLang="ko-KR" sz="800" dirty="0"/>
              <a:t>    </a:t>
            </a:r>
            <a:r>
              <a:rPr lang="en-US" altLang="ko-KR" sz="800" dirty="0" err="1"/>
              <a:t>LogLevel</a:t>
            </a:r>
            <a:r>
              <a:rPr lang="en-US" altLang="ko-KR" sz="800" dirty="0"/>
              <a:t> warn</a:t>
            </a:r>
          </a:p>
          <a:p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    </a:t>
            </a:r>
            <a:r>
              <a:rPr lang="en-US" altLang="ko-KR" sz="800" dirty="0" err="1"/>
              <a:t>SSLEngine</a:t>
            </a:r>
            <a:r>
              <a:rPr lang="en-US" altLang="ko-KR" sz="800" dirty="0"/>
              <a:t> on</a:t>
            </a:r>
          </a:p>
          <a:p>
            <a:r>
              <a:rPr lang="en-US" altLang="ko-KR" sz="800" dirty="0"/>
              <a:t>    </a:t>
            </a:r>
            <a:r>
              <a:rPr lang="en-US" altLang="ko-KR" sz="800" dirty="0" err="1"/>
              <a:t>SSLProxyEngine</a:t>
            </a:r>
            <a:r>
              <a:rPr lang="en-US" altLang="ko-KR" sz="800" dirty="0"/>
              <a:t> on</a:t>
            </a:r>
          </a:p>
          <a:p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    </a:t>
            </a:r>
            <a:r>
              <a:rPr lang="en-US" altLang="ko-KR" sz="800" dirty="0" err="1"/>
              <a:t>SSLCertificateFile</a:t>
            </a:r>
            <a:r>
              <a:rPr lang="en-US" altLang="ko-KR" sz="800" dirty="0"/>
              <a:t>      </a:t>
            </a:r>
            <a:r>
              <a:rPr lang="en-US" altLang="ko-KR" sz="800" dirty="0" err="1"/>
              <a:t>conf</a:t>
            </a:r>
            <a:r>
              <a:rPr lang="en-US" altLang="ko-KR" sz="800" dirty="0"/>
              <a:t>/</a:t>
            </a:r>
            <a:r>
              <a:rPr lang="en-US" altLang="ko-KR" sz="800" dirty="0" err="1"/>
              <a:t>ssl</a:t>
            </a:r>
            <a:r>
              <a:rPr lang="en-US" altLang="ko-KR" sz="800" dirty="0"/>
              <a:t>/star.r2020x.rs.com.crt</a:t>
            </a:r>
          </a:p>
          <a:p>
            <a:r>
              <a:rPr lang="en-US" altLang="ko-KR" sz="800" dirty="0"/>
              <a:t>    </a:t>
            </a:r>
            <a:r>
              <a:rPr lang="en-US" altLang="ko-KR" sz="800" dirty="0" err="1"/>
              <a:t>SSLCertificateKeyFile</a:t>
            </a:r>
            <a:r>
              <a:rPr lang="en-US" altLang="ko-KR" sz="800" dirty="0"/>
              <a:t>   </a:t>
            </a:r>
            <a:r>
              <a:rPr lang="en-US" altLang="ko-KR" sz="800" dirty="0" err="1"/>
              <a:t>conf</a:t>
            </a:r>
            <a:r>
              <a:rPr lang="en-US" altLang="ko-KR" sz="800" dirty="0"/>
              <a:t>/</a:t>
            </a:r>
            <a:r>
              <a:rPr lang="en-US" altLang="ko-KR" sz="800" dirty="0" err="1"/>
              <a:t>ssl</a:t>
            </a:r>
            <a:r>
              <a:rPr lang="en-US" altLang="ko-KR" sz="800" dirty="0"/>
              <a:t>/star.r2020x.rs.com.key</a:t>
            </a:r>
          </a:p>
          <a:p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    Include C:\DassaultSystemes\R2020x\3DSpace\win_b64\templates\3DSpace_httpd_fragment.conf</a:t>
            </a:r>
          </a:p>
          <a:p>
            <a:r>
              <a:rPr lang="en-US" altLang="ko-KR" sz="800" dirty="0"/>
              <a:t>&lt;/</a:t>
            </a:r>
            <a:r>
              <a:rPr lang="en-US" altLang="ko-KR" sz="800" dirty="0" err="1"/>
              <a:t>VirtualHost</a:t>
            </a:r>
            <a:r>
              <a:rPr lang="en-US" altLang="ko-KR" sz="800" dirty="0"/>
              <a:t>&gt;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30805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Apache </a:t>
            </a:r>
            <a:r>
              <a:rPr lang="ko-KR" altLang="en-US" dirty="0"/>
              <a:t>복사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Local </a:t>
            </a:r>
            <a:r>
              <a:rPr lang="ko-KR" altLang="en-US" sz="1800" dirty="0" smtClean="0"/>
              <a:t>개발용으로 </a:t>
            </a:r>
            <a:r>
              <a:rPr lang="en-US" altLang="ko-KR" sz="1800" dirty="0" err="1" smtClean="0"/>
              <a:t>localspace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관련 설정 추가</a:t>
            </a:r>
            <a:endParaRPr lang="en-US" altLang="ko-KR" sz="18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5327" y="1692334"/>
            <a:ext cx="386858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VirtualHost</a:t>
            </a:r>
            <a:r>
              <a:rPr lang="en-US" altLang="ko-KR" sz="1000" dirty="0"/>
              <a:t> *:443&gt;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ServerName</a:t>
            </a:r>
            <a:r>
              <a:rPr lang="en-US" altLang="ko-KR" sz="1000" dirty="0"/>
              <a:t> localspace.r2020x.rs.com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    </a:t>
            </a:r>
            <a:r>
              <a:rPr lang="en-US" altLang="ko-KR" sz="1000" dirty="0" err="1"/>
              <a:t>ErrorLog</a:t>
            </a:r>
            <a:r>
              <a:rPr lang="en-US" altLang="ko-KR" sz="1000" dirty="0"/>
              <a:t>    logs/localspace_error.log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TransferLog</a:t>
            </a:r>
            <a:r>
              <a:rPr lang="en-US" altLang="ko-KR" sz="1000" dirty="0"/>
              <a:t> logs/localspace_access.log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LogLevel</a:t>
            </a:r>
            <a:r>
              <a:rPr lang="en-US" altLang="ko-KR" sz="1000" dirty="0"/>
              <a:t> warn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    </a:t>
            </a:r>
            <a:r>
              <a:rPr lang="en-US" altLang="ko-KR" sz="1000" dirty="0" err="1"/>
              <a:t>SSLEngine</a:t>
            </a:r>
            <a:r>
              <a:rPr lang="en-US" altLang="ko-KR" sz="1000" dirty="0"/>
              <a:t> on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SSLProxyEngine</a:t>
            </a:r>
            <a:r>
              <a:rPr lang="en-US" altLang="ko-KR" sz="1000" dirty="0"/>
              <a:t> on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    </a:t>
            </a:r>
            <a:r>
              <a:rPr lang="en-US" altLang="ko-KR" sz="1000" dirty="0" err="1"/>
              <a:t>SSLCertificateFile</a:t>
            </a:r>
            <a:r>
              <a:rPr lang="en-US" altLang="ko-KR" sz="1000" dirty="0"/>
              <a:t>      </a:t>
            </a:r>
            <a:r>
              <a:rPr lang="en-US" altLang="ko-KR" sz="1000" dirty="0" err="1"/>
              <a:t>conf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ssl</a:t>
            </a:r>
            <a:r>
              <a:rPr lang="en-US" altLang="ko-KR" sz="1000" dirty="0"/>
              <a:t>/star.r2020x.rs.com.crt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SSLCertificateKeyFile</a:t>
            </a:r>
            <a:r>
              <a:rPr lang="en-US" altLang="ko-KR" sz="1000" dirty="0"/>
              <a:t>   </a:t>
            </a:r>
            <a:r>
              <a:rPr lang="en-US" altLang="ko-KR" sz="1000" dirty="0" err="1"/>
              <a:t>conf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ssl</a:t>
            </a:r>
            <a:r>
              <a:rPr lang="en-US" altLang="ko-KR" sz="1000" dirty="0"/>
              <a:t>/star.r2020x.rs.com.key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    Include C:\DassaultSystemes\R2020x\3DSpace\win_b64\templates\localSpace_httpd_fragment.conf</a:t>
            </a:r>
          </a:p>
          <a:p>
            <a:r>
              <a:rPr lang="en-US" altLang="ko-KR" sz="1000" dirty="0"/>
              <a:t>&lt;/</a:t>
            </a:r>
            <a:r>
              <a:rPr lang="en-US" altLang="ko-KR" sz="1000" dirty="0" err="1"/>
              <a:t>VirtualHost</a:t>
            </a:r>
            <a:r>
              <a:rPr lang="en-US" altLang="ko-KR" sz="1000" dirty="0"/>
              <a:t>&gt;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47757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92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enovia.ini - C:\DassaultSystemes\R2020x\3DSpace\win_b64\code\bin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설정파일 복사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02004" y="1276350"/>
            <a:ext cx="4386054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26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MATRIX-R - C:\DassaultSystemes\R2020x\3DSpace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설정파일 복사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02004" y="1276350"/>
            <a:ext cx="4386054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3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err="1"/>
              <a:t>tnsnames.ora</a:t>
            </a:r>
            <a:r>
              <a:rPr lang="en-US" altLang="ko-KR" sz="1800" dirty="0"/>
              <a:t> - C:\Oracle19c\network\admin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설정파일 복사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02004" y="1276350"/>
            <a:ext cx="4386054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4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hosts - C:\Windows\System32\drivers\etc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설정파일 복사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304661" y="1276350"/>
            <a:ext cx="4780740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9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DSLicSrv.txt - C:\ProgramData\DassaultSystemes\Licenses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설정파일 복사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304661" y="1276350"/>
            <a:ext cx="4780740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1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Source </a:t>
            </a:r>
            <a:r>
              <a:rPr lang="ko-KR" altLang="en-US" sz="1800" dirty="0"/>
              <a:t>폴더 생성 </a:t>
            </a:r>
            <a:r>
              <a:rPr lang="en-US" altLang="ko-KR" sz="1800" dirty="0"/>
              <a:t>ex) LG_PoC_3rd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source</a:t>
            </a:r>
            <a:r>
              <a:rPr lang="ko-KR" altLang="en-US" dirty="0"/>
              <a:t> 구성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84275" y="1276350"/>
            <a:ext cx="4221513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6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source</a:t>
            </a:r>
            <a:r>
              <a:rPr lang="ko-KR" altLang="en-US" dirty="0"/>
              <a:t> 구성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C:\devEnv\3dspace\WEB-INF </a:t>
            </a:r>
            <a:r>
              <a:rPr lang="ko-KR" altLang="en-US" sz="1800" dirty="0"/>
              <a:t>하위의 </a:t>
            </a:r>
            <a:r>
              <a:rPr lang="en-US" altLang="ko-KR" sz="1800" dirty="0"/>
              <a:t>classes</a:t>
            </a:r>
            <a:r>
              <a:rPr lang="ko-KR" altLang="en-US" sz="1800" dirty="0"/>
              <a:t>를 복사</a:t>
            </a:r>
            <a:endParaRPr lang="en-US" altLang="ko-KR" sz="1800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479724"/>
            <a:ext cx="3840162" cy="2880965"/>
          </a:xfrm>
          <a:prstGeom prst="rect">
            <a:avLst/>
          </a:prstGeom>
        </p:spPr>
      </p:pic>
      <p:pic>
        <p:nvPicPr>
          <p:cNvPr id="16" name="내용 개체 틀 15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81311"/>
            <a:ext cx="3840163" cy="28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29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classes</a:t>
            </a:r>
            <a:r>
              <a:rPr lang="ko-KR" altLang="en-US" sz="1800" dirty="0"/>
              <a:t>의 이름을 </a:t>
            </a:r>
            <a:r>
              <a:rPr lang="en-US" altLang="ko-KR" sz="1800" dirty="0"/>
              <a:t>resources</a:t>
            </a:r>
            <a:r>
              <a:rPr lang="ko-KR" altLang="en-US" sz="1800" dirty="0"/>
              <a:t>로 변경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source</a:t>
            </a:r>
            <a:r>
              <a:rPr lang="ko-KR" altLang="en-US" dirty="0"/>
              <a:t> 구성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84275" y="1276350"/>
            <a:ext cx="4221513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7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source</a:t>
            </a:r>
            <a:r>
              <a:rPr lang="ko-KR" altLang="en-US" dirty="0"/>
              <a:t> 구성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properties </a:t>
            </a:r>
            <a:r>
              <a:rPr lang="ko-KR" altLang="en-US" sz="1800" dirty="0"/>
              <a:t>폴더 생성 후 </a:t>
            </a:r>
            <a:r>
              <a:rPr lang="en-US" altLang="ko-KR" sz="1800" dirty="0"/>
              <a:t>resources </a:t>
            </a:r>
            <a:r>
              <a:rPr lang="ko-KR" altLang="en-US" sz="1800" dirty="0"/>
              <a:t>폴더 하위의 </a:t>
            </a:r>
            <a:r>
              <a:rPr lang="en-US" altLang="ko-KR" sz="1800" dirty="0"/>
              <a:t>*.properties </a:t>
            </a:r>
            <a:r>
              <a:rPr lang="ko-KR" altLang="en-US" sz="1800" dirty="0"/>
              <a:t>옮기기</a:t>
            </a:r>
            <a:r>
              <a:rPr lang="en-US" altLang="ko-KR" sz="1800" dirty="0"/>
              <a:t>(not copy, move)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479724"/>
            <a:ext cx="3840162" cy="2880965"/>
          </a:xfrm>
          <a:prstGeom prst="rect">
            <a:avLst/>
          </a:prstGeom>
        </p:spPr>
      </p:pic>
      <p:pic>
        <p:nvPicPr>
          <p:cNvPr id="13" name="내용 개체 틀 12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81311"/>
            <a:ext cx="3840163" cy="28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4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Server side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38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err="1"/>
              <a:t>jpo</a:t>
            </a:r>
            <a:r>
              <a:rPr lang="en-US" altLang="ko-KR" sz="1800" dirty="0"/>
              <a:t> </a:t>
            </a:r>
            <a:r>
              <a:rPr lang="ko-KR" altLang="en-US" sz="1800" dirty="0"/>
              <a:t>폴더 생성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source</a:t>
            </a:r>
            <a:r>
              <a:rPr lang="ko-KR" altLang="en-US" dirty="0"/>
              <a:t> 구성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84275" y="1276350"/>
            <a:ext cx="4221513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5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source</a:t>
            </a:r>
            <a:r>
              <a:rPr lang="ko-KR" altLang="en-US" dirty="0"/>
              <a:t> 구성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mql</a:t>
            </a:r>
            <a:r>
              <a:rPr lang="en-US" altLang="ko-KR" sz="1800" dirty="0"/>
              <a:t> </a:t>
            </a:r>
            <a:r>
              <a:rPr lang="ko-KR" altLang="en-US" sz="1800" dirty="0"/>
              <a:t>실행 후 </a:t>
            </a:r>
            <a:r>
              <a:rPr lang="en-US" altLang="ko-KR" sz="1800" dirty="0"/>
              <a:t>extract </a:t>
            </a:r>
            <a:r>
              <a:rPr lang="en-US" altLang="ko-KR" sz="1800" dirty="0" err="1"/>
              <a:t>prog</a:t>
            </a:r>
            <a:r>
              <a:rPr lang="en-US" altLang="ko-KR" sz="1800" dirty="0"/>
              <a:t> * source “C:\</a:t>
            </a:r>
            <a:r>
              <a:rPr lang="en-US" altLang="ko-KR" sz="1800" dirty="0" err="1"/>
              <a:t>devEnv</a:t>
            </a:r>
            <a:r>
              <a:rPr lang="en-US" altLang="ko-KR" sz="1800" dirty="0"/>
              <a:t>\LG_PoC_3rd\</a:t>
            </a:r>
            <a:r>
              <a:rPr lang="en-US" altLang="ko-KR" sz="1800" dirty="0" err="1"/>
              <a:t>jpo</a:t>
            </a:r>
            <a:r>
              <a:rPr lang="en-US" altLang="ko-KR" sz="1800" dirty="0"/>
              <a:t>”; </a:t>
            </a:r>
            <a:r>
              <a:rPr lang="ko-KR" altLang="en-US" sz="1800" dirty="0"/>
              <a:t>실행</a:t>
            </a:r>
            <a:endParaRPr lang="en-US" altLang="ko-KR" sz="18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278847"/>
            <a:ext cx="3840162" cy="3282719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81311"/>
            <a:ext cx="3840163" cy="28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0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source</a:t>
            </a:r>
            <a:r>
              <a:rPr lang="ko-KR" altLang="en-US" dirty="0"/>
              <a:t> 구성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3dspace source</a:t>
            </a:r>
            <a:r>
              <a:rPr lang="ko-KR" altLang="en-US" sz="1800" dirty="0"/>
              <a:t>를 </a:t>
            </a:r>
            <a:r>
              <a:rPr lang="en-US" altLang="ko-KR" sz="1800" dirty="0"/>
              <a:t>LG_PoC_3rd </a:t>
            </a:r>
            <a:r>
              <a:rPr lang="ko-KR" altLang="en-US" sz="1800" dirty="0"/>
              <a:t>하위로 </a:t>
            </a:r>
            <a:r>
              <a:rPr lang="en-US" altLang="ko-KR" sz="1800" dirty="0"/>
              <a:t>move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479724"/>
            <a:ext cx="3840162" cy="288096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81311"/>
            <a:ext cx="3840163" cy="28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42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err="1"/>
              <a:t>mql</a:t>
            </a:r>
            <a:r>
              <a:rPr lang="en-US" altLang="ko-KR" sz="1800" dirty="0"/>
              <a:t> </a:t>
            </a:r>
            <a:r>
              <a:rPr lang="ko-KR" altLang="en-US" sz="1800" dirty="0"/>
              <a:t>폴더 생성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source</a:t>
            </a:r>
            <a:r>
              <a:rPr lang="ko-KR" altLang="en-US" dirty="0"/>
              <a:t> 구성</a:t>
            </a:r>
          </a:p>
        </p:txBody>
      </p:sp>
      <p:pic>
        <p:nvPicPr>
          <p:cNvPr id="6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84275" y="1276350"/>
            <a:ext cx="4221513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77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Source</a:t>
            </a:r>
            <a:r>
              <a:rPr lang="ko-KR" altLang="en-US" dirty="0"/>
              <a:t> 구성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ko-KR" altLang="en-US" sz="1800" dirty="0"/>
              <a:t>아래 </a:t>
            </a:r>
            <a:r>
              <a:rPr lang="en-US" altLang="ko-KR" sz="1800" dirty="0"/>
              <a:t>batch </a:t>
            </a:r>
            <a:r>
              <a:rPr lang="ko-KR" altLang="en-US" sz="1800" dirty="0"/>
              <a:t>파일 실행 후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mql</a:t>
            </a:r>
            <a:r>
              <a:rPr lang="en-US" altLang="ko-KR" sz="1800" dirty="0"/>
              <a:t> </a:t>
            </a:r>
            <a:r>
              <a:rPr lang="ko-KR" altLang="en-US" sz="1800" dirty="0"/>
              <a:t>경로 입력</a:t>
            </a: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81311"/>
            <a:ext cx="3840163" cy="2880966"/>
          </a:xfrm>
          <a:prstGeom prst="rect">
            <a:avLst/>
          </a:prstGeom>
        </p:spPr>
      </p:pic>
      <p:sp>
        <p:nvSpPr>
          <p:cNvPr id="10" name="내용 개체 틀 9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52006"/>
              </p:ext>
            </p:extLst>
          </p:nvPr>
        </p:nvGraphicFramePr>
        <p:xfrm>
          <a:off x="2155191" y="2701130"/>
          <a:ext cx="9683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포장기 셸 개체" showAsIcon="1" r:id="rId4" imgW="967680" imgH="437400" progId="Package">
                  <p:embed/>
                </p:oleObj>
              </mc:Choice>
              <mc:Fallback>
                <p:oleObj name="포장기 셸 개체" showAsIcon="1" r:id="rId4" imgW="967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5191" y="2701130"/>
                        <a:ext cx="9683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0457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err="1"/>
              <a:t>svn</a:t>
            </a:r>
            <a:r>
              <a:rPr lang="en-US" altLang="ko-KR" sz="1800" dirty="0"/>
              <a:t> server</a:t>
            </a:r>
            <a:r>
              <a:rPr lang="ko-KR" altLang="en-US" sz="1800" dirty="0"/>
              <a:t>가 있는 경우 </a:t>
            </a:r>
            <a:r>
              <a:rPr lang="en-US" altLang="ko-KR" sz="1800" dirty="0"/>
              <a:t>: source </a:t>
            </a:r>
            <a:r>
              <a:rPr lang="ko-KR" altLang="en-US" sz="1800" dirty="0"/>
              <a:t>폴더 </a:t>
            </a:r>
            <a:r>
              <a:rPr lang="ko-KR" altLang="en-US" sz="1800" dirty="0" err="1"/>
              <a:t>우클릭</a:t>
            </a:r>
            <a:r>
              <a:rPr lang="ko-KR" altLang="en-US" sz="1800" dirty="0"/>
              <a:t> 후 </a:t>
            </a:r>
            <a:r>
              <a:rPr lang="en-US" altLang="ko-KR" sz="1800" dirty="0" err="1"/>
              <a:t>TortoiseSVN</a:t>
            </a:r>
            <a:r>
              <a:rPr lang="en-US" altLang="ko-KR" sz="1800" dirty="0"/>
              <a:t> &gt; Import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/>
              <a:t>. svn </a:t>
            </a:r>
            <a:r>
              <a:rPr lang="ko-KR" altLang="en-US" dirty="0"/>
              <a:t>등록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15"/>
          </p:nvPr>
        </p:nvPicPr>
        <p:blipFill rotWithShape="1">
          <a:blip r:embed="rId2"/>
          <a:srcRect l="39167" t="11815" r="1583" b="9222"/>
          <a:stretch/>
        </p:blipFill>
        <p:spPr>
          <a:xfrm>
            <a:off x="2582667" y="1276350"/>
            <a:ext cx="4224729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8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svn</a:t>
            </a:r>
            <a:r>
              <a:rPr lang="en-US" altLang="ko-KR" dirty="0"/>
              <a:t> </a:t>
            </a:r>
            <a:r>
              <a:rPr lang="ko-KR" altLang="en-US" dirty="0"/>
              <a:t>등록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svn</a:t>
            </a:r>
            <a:r>
              <a:rPr lang="en-US" altLang="ko-KR" sz="1800" dirty="0"/>
              <a:t> </a:t>
            </a:r>
            <a:r>
              <a:rPr lang="ko-KR" altLang="en-US" sz="1800" dirty="0"/>
              <a:t>경로 입력</a:t>
            </a:r>
            <a:r>
              <a:rPr lang="en-US" altLang="ko-KR" sz="1800" dirty="0"/>
              <a:t>. </a:t>
            </a:r>
            <a:r>
              <a:rPr lang="ko-KR" altLang="en-US" sz="1800" dirty="0"/>
              <a:t>다른 </a:t>
            </a:r>
            <a:r>
              <a:rPr lang="en-US" altLang="ko-KR" sz="1800" dirty="0"/>
              <a:t>project</a:t>
            </a:r>
            <a:r>
              <a:rPr lang="ko-KR" altLang="en-US" sz="1800" dirty="0"/>
              <a:t>의 소스에 올라가지 않도록 확인 필요</a:t>
            </a:r>
            <a:r>
              <a:rPr lang="en-US" altLang="ko-KR" sz="1800" dirty="0"/>
              <a:t>.</a:t>
            </a:r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813300" y="2016361"/>
            <a:ext cx="3840163" cy="1810865"/>
          </a:xfrm>
          <a:prstGeom prst="rect">
            <a:avLst/>
          </a:prstGeom>
        </p:spPr>
      </p:pic>
      <p:pic>
        <p:nvPicPr>
          <p:cNvPr id="16" name="내용 개체 틀 15"/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19138" y="1589573"/>
            <a:ext cx="3840162" cy="26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51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 side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04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jdk</a:t>
            </a:r>
            <a:r>
              <a:rPr lang="en-US" altLang="ko-KR" sz="1800" dirty="0"/>
              <a:t> </a:t>
            </a:r>
            <a:r>
              <a:rPr lang="ko-KR" altLang="en-US" sz="1800" dirty="0"/>
              <a:t>설치 </a:t>
            </a:r>
            <a:r>
              <a:rPr lang="en-US" altLang="ko-KR" sz="1800" dirty="0"/>
              <a:t>: </a:t>
            </a:r>
            <a:r>
              <a:rPr lang="ko-KR" altLang="en-US" sz="1800" dirty="0"/>
              <a:t>경로는 </a:t>
            </a:r>
            <a:r>
              <a:rPr lang="en-US" altLang="ko-KR" sz="1800" dirty="0"/>
              <a:t>C:\Java </a:t>
            </a:r>
            <a:r>
              <a:rPr lang="ko-KR" altLang="en-US" sz="1800" dirty="0"/>
              <a:t>하위로 지정</a:t>
            </a:r>
            <a:endParaRPr lang="en-US" altLang="ko-KR" sz="1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813300" y="1421148"/>
            <a:ext cx="3840163" cy="3001292"/>
          </a:xfrm>
          <a:prstGeom prst="rect">
            <a:avLst/>
          </a:prstGeom>
        </p:spPr>
      </p:pic>
      <p:pic>
        <p:nvPicPr>
          <p:cNvPr id="8" name="내용 개체 틀 4"/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19138" y="1419561"/>
            <a:ext cx="3840162" cy="30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7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jdk</a:t>
            </a:r>
            <a:r>
              <a:rPr lang="en-US" altLang="ko-KR" sz="1800" dirty="0"/>
              <a:t> </a:t>
            </a:r>
            <a:r>
              <a:rPr lang="ko-KR" altLang="en-US" sz="1800" dirty="0"/>
              <a:t>설치 </a:t>
            </a:r>
            <a:r>
              <a:rPr lang="en-US" altLang="ko-KR" sz="1800" dirty="0"/>
              <a:t>: </a:t>
            </a:r>
            <a:r>
              <a:rPr lang="ko-KR" altLang="en-US" sz="1800" dirty="0"/>
              <a:t>경로는 </a:t>
            </a:r>
            <a:r>
              <a:rPr lang="en-US" altLang="ko-KR" sz="1800" dirty="0"/>
              <a:t>C:\Java </a:t>
            </a:r>
            <a:r>
              <a:rPr lang="ko-KR" altLang="en-US" sz="1800" dirty="0"/>
              <a:t>하위로 지정</a:t>
            </a:r>
            <a:endParaRPr lang="en-US" altLang="ko-KR" sz="18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419561"/>
            <a:ext cx="3840162" cy="3001291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21148"/>
            <a:ext cx="3840163" cy="300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0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C:\ </a:t>
            </a:r>
            <a:r>
              <a:rPr lang="ko-KR" altLang="en-US" dirty="0"/>
              <a:t>하위에 생성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devEnv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84275" y="1276350"/>
            <a:ext cx="4221513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17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jdk</a:t>
            </a:r>
            <a:r>
              <a:rPr lang="en-US" altLang="ko-KR" sz="1800" dirty="0"/>
              <a:t> </a:t>
            </a:r>
            <a:r>
              <a:rPr lang="ko-KR" altLang="en-US" sz="1800" dirty="0"/>
              <a:t>설치 </a:t>
            </a:r>
            <a:r>
              <a:rPr lang="en-US" altLang="ko-KR" sz="1800" dirty="0"/>
              <a:t>: </a:t>
            </a:r>
            <a:r>
              <a:rPr lang="ko-KR" altLang="en-US" sz="1800" dirty="0"/>
              <a:t>경로는 </a:t>
            </a:r>
            <a:r>
              <a:rPr lang="en-US" altLang="ko-KR" sz="1800" dirty="0"/>
              <a:t>C:\Java </a:t>
            </a:r>
            <a:r>
              <a:rPr lang="ko-KR" altLang="en-US" sz="1800" dirty="0"/>
              <a:t>하위로 지정</a:t>
            </a:r>
            <a:endParaRPr lang="en-US" altLang="ko-KR" sz="1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419561"/>
            <a:ext cx="3840162" cy="3001291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21148"/>
            <a:ext cx="3840163" cy="300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44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jre</a:t>
            </a:r>
            <a:r>
              <a:rPr lang="en-US" altLang="ko-KR" sz="1800" dirty="0"/>
              <a:t> </a:t>
            </a:r>
            <a:r>
              <a:rPr lang="ko-KR" altLang="en-US" sz="1800" dirty="0"/>
              <a:t>설치 </a:t>
            </a:r>
            <a:r>
              <a:rPr lang="en-US" altLang="ko-KR" sz="1800" dirty="0"/>
              <a:t>: </a:t>
            </a:r>
            <a:r>
              <a:rPr lang="ko-KR" altLang="en-US" sz="1800" dirty="0"/>
              <a:t>경로는 </a:t>
            </a:r>
            <a:r>
              <a:rPr lang="en-US" altLang="ko-KR" sz="1800" dirty="0"/>
              <a:t>C:\Java </a:t>
            </a:r>
            <a:r>
              <a:rPr lang="ko-KR" altLang="en-US" sz="1800" dirty="0"/>
              <a:t>하위로 지정</a:t>
            </a:r>
            <a:endParaRPr lang="en-US" altLang="ko-KR" sz="18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419561"/>
            <a:ext cx="3840162" cy="3001291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21148"/>
            <a:ext cx="3840163" cy="300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23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jre</a:t>
            </a:r>
            <a:r>
              <a:rPr lang="en-US" altLang="ko-KR" sz="1800" dirty="0"/>
              <a:t> </a:t>
            </a:r>
            <a:r>
              <a:rPr lang="ko-KR" altLang="en-US" sz="1800" dirty="0"/>
              <a:t>설치 </a:t>
            </a:r>
            <a:r>
              <a:rPr lang="en-US" altLang="ko-KR" sz="1800" dirty="0"/>
              <a:t>: </a:t>
            </a:r>
            <a:r>
              <a:rPr lang="ko-KR" altLang="en-US" sz="1800" dirty="0"/>
              <a:t>경로는 </a:t>
            </a:r>
            <a:r>
              <a:rPr lang="en-US" altLang="ko-KR" sz="1800" dirty="0"/>
              <a:t>C:\Java </a:t>
            </a:r>
            <a:r>
              <a:rPr lang="ko-KR" altLang="en-US" sz="1800" dirty="0"/>
              <a:t>하위로 지정</a:t>
            </a:r>
            <a:endParaRPr lang="en-US" altLang="ko-KR" sz="1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419561"/>
            <a:ext cx="3840162" cy="3001291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21148"/>
            <a:ext cx="3840163" cy="300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65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jre</a:t>
            </a:r>
            <a:r>
              <a:rPr lang="en-US" altLang="ko-KR" sz="1800" dirty="0"/>
              <a:t> </a:t>
            </a:r>
            <a:r>
              <a:rPr lang="ko-KR" altLang="en-US" sz="1800" dirty="0"/>
              <a:t>설치 </a:t>
            </a:r>
            <a:r>
              <a:rPr lang="en-US" altLang="ko-KR" sz="1800" dirty="0"/>
              <a:t>: </a:t>
            </a:r>
            <a:r>
              <a:rPr lang="ko-KR" altLang="en-US" sz="1800" dirty="0"/>
              <a:t>경로는 </a:t>
            </a:r>
            <a:r>
              <a:rPr lang="en-US" altLang="ko-KR" sz="1800" dirty="0"/>
              <a:t>C:\Java </a:t>
            </a:r>
            <a:r>
              <a:rPr lang="ko-KR" altLang="en-US" sz="1800" dirty="0"/>
              <a:t>하위로 지정</a:t>
            </a:r>
            <a:endParaRPr lang="en-US" altLang="ko-KR" sz="18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419561"/>
            <a:ext cx="3840162" cy="3001291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21148"/>
            <a:ext cx="3840163" cy="300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32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ko-KR" altLang="en-US" sz="1800" dirty="0"/>
              <a:t>환경 변수 등록</a:t>
            </a:r>
            <a:r>
              <a:rPr lang="en-US" altLang="ko-KR" sz="1800" dirty="0"/>
              <a:t>(JAVA_HOME, JRE_HOME, PATH)</a:t>
            </a:r>
          </a:p>
        </p:txBody>
      </p:sp>
      <p:pic>
        <p:nvPicPr>
          <p:cNvPr id="22" name="내용 개체 틀 21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775894"/>
            <a:ext cx="3840162" cy="993224"/>
          </a:xfrm>
          <a:prstGeom prst="rect">
            <a:avLst/>
          </a:prstGeom>
        </p:spPr>
      </p:pic>
      <p:pic>
        <p:nvPicPr>
          <p:cNvPr id="25" name="내용 개체 틀 24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055722" y="1276350"/>
            <a:ext cx="3355318" cy="3290888"/>
          </a:xfrm>
          <a:prstGeom prst="rect">
            <a:avLst/>
          </a:prstGeom>
        </p:spPr>
      </p:pic>
      <p:pic>
        <p:nvPicPr>
          <p:cNvPr id="24" name="내용 개체 틀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8" y="3042402"/>
            <a:ext cx="3840163" cy="9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1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Server side</a:t>
            </a:r>
            <a:r>
              <a:rPr lang="ko-KR" altLang="en-US" sz="1800" dirty="0"/>
              <a:t>에서 만들어놓은 설정 파일들을 다운로드한다</a:t>
            </a:r>
            <a:r>
              <a:rPr lang="en-US" altLang="ko-KR" sz="1800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Server side </a:t>
            </a:r>
            <a:r>
              <a:rPr lang="ko-KR" altLang="en-US" dirty="0"/>
              <a:t>파일 다운로드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589722" y="1276350"/>
            <a:ext cx="6210619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2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Server side </a:t>
            </a:r>
            <a:r>
              <a:rPr lang="ko-KR" altLang="en-US" dirty="0"/>
              <a:t>파일 다운로드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C:\ </a:t>
            </a:r>
            <a:r>
              <a:rPr lang="ko-KR" altLang="en-US" sz="1800" dirty="0"/>
              <a:t>에 </a:t>
            </a:r>
            <a:r>
              <a:rPr lang="en-US" altLang="ko-KR" sz="1800" dirty="0"/>
              <a:t>project </a:t>
            </a:r>
            <a:r>
              <a:rPr lang="ko-KR" altLang="en-US" sz="1800" dirty="0"/>
              <a:t>폴더 생성 후 </a:t>
            </a:r>
            <a:r>
              <a:rPr lang="en-US" altLang="ko-KR" sz="1800" dirty="0" err="1"/>
              <a:t>config</a:t>
            </a:r>
            <a:r>
              <a:rPr lang="en-US" altLang="ko-KR" sz="1800" dirty="0"/>
              <a:t> </a:t>
            </a:r>
            <a:r>
              <a:rPr lang="ko-KR" altLang="en-US" sz="1800" dirty="0"/>
              <a:t>폴더 생성</a:t>
            </a:r>
            <a:endParaRPr lang="en-US" altLang="ko-KR" sz="18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908346"/>
            <a:ext cx="3840162" cy="2023721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909933"/>
            <a:ext cx="3840163" cy="20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89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err="1"/>
              <a:t>config</a:t>
            </a:r>
            <a:r>
              <a:rPr lang="en-US" altLang="ko-KR" sz="1800" dirty="0"/>
              <a:t> </a:t>
            </a:r>
            <a:r>
              <a:rPr lang="ko-KR" altLang="en-US" sz="1800" dirty="0"/>
              <a:t>폴더에 </a:t>
            </a:r>
            <a:r>
              <a:rPr lang="en-US" altLang="ko-KR" sz="1800" dirty="0" err="1"/>
              <a:t>tnsnames.ora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옮겨놓기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Server side </a:t>
            </a:r>
            <a:r>
              <a:rPr lang="ko-KR" altLang="en-US" dirty="0"/>
              <a:t>파일 다운로드</a:t>
            </a:r>
          </a:p>
        </p:txBody>
      </p:sp>
      <p:pic>
        <p:nvPicPr>
          <p:cNvPr id="7" name="내용 개체 틀 12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690163" y="1276350"/>
            <a:ext cx="6009736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7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smtClean="0"/>
              <a:t>Licenses </a:t>
            </a:r>
            <a:r>
              <a:rPr lang="ko-KR" altLang="en-US" sz="1800" dirty="0" smtClean="0"/>
              <a:t>폴더 생성 후 </a:t>
            </a:r>
            <a:r>
              <a:rPr lang="en-US" altLang="ko-KR" sz="1800" dirty="0"/>
              <a:t>DSLicSrv.txt</a:t>
            </a:r>
            <a:r>
              <a:rPr lang="ko-KR" altLang="en-US" sz="1800" dirty="0" smtClean="0"/>
              <a:t> 복사 </a:t>
            </a:r>
            <a:r>
              <a:rPr lang="en-US" altLang="ko-KR" sz="1800" dirty="0"/>
              <a:t>- C:\ProgramData\DassaultSystemes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Server side </a:t>
            </a:r>
            <a:r>
              <a:rPr lang="ko-KR" altLang="en-US" dirty="0"/>
              <a:t>파일 다운로드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589722" y="1276350"/>
            <a:ext cx="6210619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65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MCD-</a:t>
            </a:r>
            <a:r>
              <a:rPr lang="en-US" altLang="ko-KR" sz="1800" dirty="0" err="1"/>
              <a:t>SupplierMaterialsComplianceEngineer</a:t>
            </a:r>
            <a:r>
              <a:rPr lang="en-US" altLang="ko-KR" sz="1800" dirty="0"/>
              <a:t>\</a:t>
            </a:r>
            <a:r>
              <a:rPr lang="en-US" altLang="ko-KR" sz="1800" dirty="0" err="1"/>
              <a:t>ENOVIAMaterialsComplianceSupplierPortal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690163" y="1276350"/>
            <a:ext cx="6009736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3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Apache service</a:t>
            </a:r>
            <a:r>
              <a:rPr lang="ko-KR" altLang="en-US" dirty="0"/>
              <a:t> </a:t>
            </a:r>
            <a:r>
              <a:rPr lang="en-US" altLang="ko-KR" dirty="0"/>
              <a:t>stop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Apache </a:t>
            </a:r>
            <a:r>
              <a:rPr lang="ko-KR" altLang="en-US" dirty="0"/>
              <a:t>복사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035597" y="1276350"/>
            <a:ext cx="5318868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74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558538"/>
            <a:ext cx="3840162" cy="2723336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560125"/>
            <a:ext cx="3840163" cy="27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85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558538"/>
            <a:ext cx="3840162" cy="2723336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560125"/>
            <a:ext cx="3840163" cy="27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08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tnsnames.ora</a:t>
            </a:r>
            <a:r>
              <a:rPr lang="ko-KR" altLang="en-US" sz="1800" dirty="0"/>
              <a:t>의 위치는 </a:t>
            </a:r>
            <a:r>
              <a:rPr lang="en-US" altLang="ko-KR" sz="1800" dirty="0"/>
              <a:t>C:\project\config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558538"/>
            <a:ext cx="3840162" cy="2723336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560125"/>
            <a:ext cx="3840163" cy="27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6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MATRIX-R</a:t>
            </a:r>
            <a:r>
              <a:rPr lang="ko-KR" altLang="en-US" sz="1800" dirty="0"/>
              <a:t>은 설치가 완료된 후 옮겨놓는다</a:t>
            </a:r>
            <a:r>
              <a:rPr lang="en-US" altLang="ko-KR" sz="1800" dirty="0"/>
              <a:t>.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558538"/>
            <a:ext cx="3840162" cy="2723336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560125"/>
            <a:ext cx="3840163" cy="27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13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708210"/>
            <a:ext cx="3840162" cy="2423993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560125"/>
            <a:ext cx="3840163" cy="27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22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558538"/>
            <a:ext cx="3840162" cy="2723336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560125"/>
            <a:ext cx="3840163" cy="27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558538"/>
            <a:ext cx="3840162" cy="2723336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560125"/>
            <a:ext cx="3840163" cy="27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79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558538"/>
            <a:ext cx="3840162" cy="2723336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865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MATRIX-R </a:t>
            </a:r>
            <a:r>
              <a:rPr lang="ko-KR" altLang="en-US" sz="1800" dirty="0"/>
              <a:t>복사</a:t>
            </a:r>
            <a:endParaRPr lang="en-US" altLang="ko-KR" sz="18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813300" y="1909933"/>
            <a:ext cx="3840163" cy="2023722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19138" y="1908346"/>
            <a:ext cx="3840162" cy="20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47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hosts </a:t>
            </a:r>
            <a:r>
              <a:rPr lang="ko-KR" altLang="en-US" sz="1800" dirty="0"/>
              <a:t>파일 내용 복사 </a:t>
            </a:r>
            <a:r>
              <a:rPr lang="en-US" altLang="ko-KR" sz="1800" dirty="0"/>
              <a:t>- C:\Windows\System32\drivers\etc\hosts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4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83656" y="1276350"/>
            <a:ext cx="4222750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8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ko-KR" altLang="en-US" dirty="0"/>
              <a:t>압축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Apache </a:t>
            </a:r>
            <a:r>
              <a:rPr lang="ko-KR" altLang="en-US" dirty="0"/>
              <a:t>복사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946997" y="1276350"/>
            <a:ext cx="3496068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err="1"/>
              <a:t>Mql</a:t>
            </a:r>
            <a:r>
              <a:rPr lang="en-US" altLang="ko-KR" sz="1800" dirty="0"/>
              <a:t> </a:t>
            </a:r>
            <a:r>
              <a:rPr lang="ko-KR" altLang="en-US" sz="1800" dirty="0"/>
              <a:t>접속 테스트 </a:t>
            </a:r>
            <a:r>
              <a:rPr lang="en-US" altLang="ko-KR" sz="1800" dirty="0"/>
              <a:t>- C:\enoviaV6R2020x\server\win_b64\code\bin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664266" y="1276350"/>
            <a:ext cx="6061530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01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Mql</a:t>
            </a:r>
            <a:r>
              <a:rPr lang="ko-KR" altLang="en-US" sz="1800" dirty="0"/>
              <a:t>이 접속이 안될 경우 </a:t>
            </a:r>
            <a:r>
              <a:rPr lang="en-US" altLang="ko-KR" sz="1800" dirty="0"/>
              <a:t>MATRIX-R </a:t>
            </a:r>
            <a:r>
              <a:rPr lang="ko-KR" altLang="en-US" sz="1800" dirty="0"/>
              <a:t>정보 확인 </a:t>
            </a:r>
            <a:r>
              <a:rPr lang="en-US" altLang="ko-KR" sz="1800" dirty="0"/>
              <a:t>(hosts</a:t>
            </a:r>
            <a:r>
              <a:rPr lang="ko-KR" altLang="en-US" sz="1800" dirty="0"/>
              <a:t>에 지정한 도메인으로 변경</a:t>
            </a:r>
            <a:r>
              <a:rPr lang="en-US" altLang="ko-KR" sz="1800" dirty="0"/>
              <a:t>)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480146"/>
            <a:ext cx="3840162" cy="2880121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81733"/>
            <a:ext cx="3840163" cy="28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0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enovia.ini merge - server</a:t>
            </a:r>
            <a:r>
              <a:rPr lang="ko-KR" altLang="en-US" sz="1800" dirty="0"/>
              <a:t>의 몇몇 설정을 복사하여 </a:t>
            </a:r>
            <a:r>
              <a:rPr lang="en-US" altLang="ko-KR" sz="1800" dirty="0"/>
              <a:t>client</a:t>
            </a:r>
            <a:r>
              <a:rPr lang="ko-KR" altLang="en-US" sz="1800" dirty="0"/>
              <a:t>에 적용한다</a:t>
            </a:r>
            <a:r>
              <a:rPr lang="en-US" altLang="ko-KR" sz="1800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879864" y="1276350"/>
            <a:ext cx="5630334" cy="316706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196840" y="2438400"/>
            <a:ext cx="2324100" cy="10820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화살표 7"/>
          <p:cNvSpPr/>
          <p:nvPr/>
        </p:nvSpPr>
        <p:spPr>
          <a:xfrm>
            <a:off x="4953000" y="2849880"/>
            <a:ext cx="342900" cy="25908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07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enovia.ini merge - server</a:t>
            </a:r>
            <a:r>
              <a:rPr lang="ko-KR" altLang="en-US" sz="1800" dirty="0"/>
              <a:t>의 몇몇 설정을 복사하여 </a:t>
            </a:r>
            <a:r>
              <a:rPr lang="en-US" altLang="ko-KR" sz="1800" dirty="0"/>
              <a:t>client</a:t>
            </a:r>
            <a:r>
              <a:rPr lang="ko-KR" altLang="en-US" sz="1800" dirty="0"/>
              <a:t>에 적용한다</a:t>
            </a:r>
            <a:r>
              <a:rPr lang="en-US" altLang="ko-KR" sz="1800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LiveCollaborationServer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ko-KR" dirty="0"/>
              <a:t>CAS </a:t>
            </a:r>
            <a:r>
              <a:rPr lang="ko-KR" altLang="en-US" dirty="0" err="1"/>
              <a:t>로그인을</a:t>
            </a:r>
            <a:r>
              <a:rPr lang="ko-KR" altLang="en-US" dirty="0"/>
              <a:t> 위해 아래 설정 복사하여 </a:t>
            </a:r>
            <a:r>
              <a:rPr lang="en-US" altLang="ko-KR" dirty="0"/>
              <a:t>enovia.ini</a:t>
            </a:r>
            <a:r>
              <a:rPr lang="ko-KR" altLang="en-US" dirty="0"/>
              <a:t>에 적용</a:t>
            </a:r>
            <a:endParaRPr lang="en-US" altLang="ko-KR" dirty="0"/>
          </a:p>
          <a:p>
            <a:pPr lvl="1"/>
            <a:r>
              <a:rPr lang="en-US" altLang="ko-KR" dirty="0"/>
              <a:t>MX_PAM_AUTHENTICATE_CLASS=com.dassault_systemes.plmsecurity.authentication.CASAuthenticationWithReauth</a:t>
            </a:r>
          </a:p>
          <a:p>
            <a:pPr lvl="1"/>
            <a:r>
              <a:rPr lang="en-US" altLang="ko-KR" dirty="0"/>
              <a:t>MX_PAM_AUTHENTICATE_ARG=</a:t>
            </a:r>
            <a:r>
              <a:rPr lang="en-US" altLang="ko-KR" dirty="0" err="1"/>
              <a:t>remote_user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975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F5E0815-05A6-4A43-ABE1-37670FB5243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038622" y="1276350"/>
            <a:ext cx="3201194" cy="3287713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446AA5-9BA8-4BD0-8DF0-BDC48ADC927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131239" y="1276350"/>
            <a:ext cx="3204285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83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1D3C4B7-04A3-4BA5-A997-DDF03EF58DF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528912"/>
            <a:ext cx="3840162" cy="2782589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DFADB67-E7AB-456A-ADBC-AC30EEC3B89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131239" y="1276350"/>
            <a:ext cx="3204285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08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C7111CD-9EFB-48EC-A065-A08DEBC47E1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014367" y="1276350"/>
            <a:ext cx="3249704" cy="3287713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5BAE1C2-0F70-4779-871F-28D6015C0A9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766623"/>
            <a:ext cx="3840163" cy="23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41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939FEB2-7CA4-4AD0-9E0C-E518D710CB4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026185" y="1276350"/>
            <a:ext cx="3226068" cy="3287713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37B980B-E1D2-42C1-A05C-6B5AD425249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131239" y="1276350"/>
            <a:ext cx="3204285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0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C:\project\workspace </a:t>
            </a:r>
            <a:r>
              <a:rPr lang="ko-KR" altLang="en-US" sz="1800" dirty="0"/>
              <a:t>에서 </a:t>
            </a:r>
            <a:r>
              <a:rPr lang="en-US" altLang="ko-KR" sz="1800" dirty="0"/>
              <a:t>C:\ </a:t>
            </a:r>
            <a:r>
              <a:rPr lang="ko-KR" altLang="en-US" sz="1800" dirty="0"/>
              <a:t>아래로 </a:t>
            </a:r>
            <a:r>
              <a:rPr lang="en-US" altLang="ko-KR" sz="1800" dirty="0"/>
              <a:t>eclipse </a:t>
            </a:r>
            <a:r>
              <a:rPr lang="ko-KR" altLang="en-US" sz="1800" dirty="0"/>
              <a:t>폴더를 옮긴다</a:t>
            </a:r>
            <a:r>
              <a:rPr lang="en-US" altLang="ko-KR" sz="1800" dirty="0"/>
              <a:t>.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5B7B0481-BD3B-47E3-B95A-9576F0D74DF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908346"/>
            <a:ext cx="3840162" cy="2023721"/>
          </a:xfrm>
          <a:prstGeom prst="rect">
            <a:avLst/>
          </a:prstGeom>
        </p:spPr>
      </p:pic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E9D88DE6-EEC4-4C8D-88B7-7B303296480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909933"/>
            <a:ext cx="3840163" cy="20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63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eclipse.ini </a:t>
            </a:r>
            <a:r>
              <a:rPr lang="ko-KR" altLang="en-US" sz="1800" dirty="0"/>
              <a:t>설정 </a:t>
            </a:r>
            <a:r>
              <a:rPr lang="en-US" altLang="ko-KR" sz="1800" dirty="0"/>
              <a:t>- C:\eclipse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AB2F3DA-B9E8-4B83-9DA1-57E65D38644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908346"/>
            <a:ext cx="3840162" cy="2023721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B25D95B-198F-4F8D-8532-900FA800EEE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663241"/>
            <a:ext cx="3840163" cy="251710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42A735-6D9F-44C6-9C7A-522D6ED193E3}"/>
              </a:ext>
            </a:extLst>
          </p:cNvPr>
          <p:cNvSpPr/>
          <p:nvPr/>
        </p:nvSpPr>
        <p:spPr>
          <a:xfrm>
            <a:off x="6192371" y="3321424"/>
            <a:ext cx="336176" cy="17481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00BA0A-AAA6-446E-99C8-0DA4014965E2}"/>
              </a:ext>
            </a:extLst>
          </p:cNvPr>
          <p:cNvSpPr txBox="1"/>
          <p:nvPr/>
        </p:nvSpPr>
        <p:spPr>
          <a:xfrm>
            <a:off x="6528547" y="3105980"/>
            <a:ext cx="860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-Xms1024m</a:t>
            </a:r>
          </a:p>
          <a:p>
            <a:r>
              <a:rPr lang="en-US" altLang="ko-KR" sz="1100" b="1" dirty="0">
                <a:solidFill>
                  <a:srgbClr val="FF0000"/>
                </a:solidFill>
              </a:rPr>
              <a:t>-Xmx4096m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35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devEnv</a:t>
            </a:r>
            <a:r>
              <a:rPr lang="en-US" altLang="ko-KR" dirty="0"/>
              <a:t> </a:t>
            </a:r>
            <a:r>
              <a:rPr lang="ko-KR" altLang="en-US" dirty="0"/>
              <a:t>폴더에 복사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Apache </a:t>
            </a:r>
            <a:r>
              <a:rPr lang="ko-KR" altLang="en-US" dirty="0"/>
              <a:t>복사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84275" y="1276350"/>
            <a:ext cx="4221513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32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61EFEF8-C1A0-475E-ACF7-A055D6566C5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921336"/>
            <a:ext cx="3840162" cy="1997741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4D79B8E-D602-40AC-A55A-074660FEC39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530499"/>
            <a:ext cx="3840163" cy="278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72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Build Automatically </a:t>
            </a:r>
            <a:r>
              <a:rPr lang="ko-KR" altLang="en-US" sz="1800" dirty="0"/>
              <a:t>해제</a:t>
            </a:r>
            <a:endParaRPr lang="en-US" altLang="ko-KR" sz="1800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FDFB3DC-9443-4FD8-ADFB-DAB237F5E47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813300" y="1888893"/>
            <a:ext cx="3840163" cy="2065801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A979FA6-4730-41AE-AAC3-B695AC549D8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19138" y="1658131"/>
            <a:ext cx="3840162" cy="25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99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subclipse</a:t>
            </a:r>
            <a:r>
              <a:rPr lang="en-US" altLang="ko-KR" sz="1800" dirty="0"/>
              <a:t> </a:t>
            </a:r>
            <a:r>
              <a:rPr lang="ko-KR" altLang="en-US" sz="1800" dirty="0"/>
              <a:t>설치</a:t>
            </a:r>
            <a:endParaRPr lang="en-US" altLang="ko-KR" sz="18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B5B1FAD-D74C-49BF-89F8-CFA4ACB4DE9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458253" y="1276350"/>
            <a:ext cx="2361931" cy="3287713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180BBA3-00FE-4257-9CFF-44201FE00F3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551276" y="1276350"/>
            <a:ext cx="2364211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39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subclipse</a:t>
            </a:r>
            <a:r>
              <a:rPr lang="en-US" altLang="ko-KR" sz="1800" dirty="0"/>
              <a:t> </a:t>
            </a:r>
            <a:r>
              <a:rPr lang="ko-KR" altLang="en-US" sz="1800" dirty="0"/>
              <a:t>설치</a:t>
            </a:r>
            <a:endParaRPr lang="en-US" altLang="ko-KR" sz="1800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5265CF2-3982-4366-8D4F-F367E9AA28C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009210" y="1276350"/>
            <a:ext cx="3260018" cy="3287713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0B560EF-6D25-4A86-BA59-5AA79729585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2270448"/>
            <a:ext cx="3840163" cy="13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7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subclipse</a:t>
            </a:r>
            <a:r>
              <a:rPr lang="en-US" altLang="ko-KR" sz="1800" dirty="0"/>
              <a:t> </a:t>
            </a:r>
            <a:r>
              <a:rPr lang="ko-KR" altLang="en-US" sz="1800" dirty="0"/>
              <a:t>설치</a:t>
            </a:r>
            <a:endParaRPr lang="en-US" altLang="ko-KR" sz="18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4ACC155-3247-48F0-BCE0-53570304952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2352116"/>
            <a:ext cx="3840162" cy="1136180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91B723D-A862-4300-A919-5EB11DDE881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38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project</a:t>
            </a:r>
            <a:r>
              <a:rPr lang="ko-KR" altLang="en-US" sz="1800" dirty="0"/>
              <a:t> </a:t>
            </a:r>
            <a:r>
              <a:rPr lang="en-US" altLang="ko-KR" sz="1800" dirty="0"/>
              <a:t>checkout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8C965BB3-8268-4D8F-9714-667ED2018A7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813300" y="1323334"/>
            <a:ext cx="3840163" cy="3196919"/>
          </a:xfrm>
          <a:prstGeom prst="rect">
            <a:avLst/>
          </a:prstGeom>
        </p:spPr>
      </p:pic>
      <p:pic>
        <p:nvPicPr>
          <p:cNvPr id="10" name="내용 개체 틀 8">
            <a:extLst>
              <a:ext uri="{FF2B5EF4-FFF2-40B4-BE49-F238E27FC236}">
                <a16:creationId xmlns:a16="http://schemas.microsoft.com/office/drawing/2014/main" id="{08A7DF0B-5081-4DAE-A7D3-214F2E8CC5F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19138" y="1610062"/>
            <a:ext cx="3840162" cy="262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24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project</a:t>
            </a:r>
            <a:r>
              <a:rPr lang="ko-KR" altLang="en-US" sz="1800" dirty="0"/>
              <a:t> </a:t>
            </a:r>
            <a:r>
              <a:rPr lang="en-US" altLang="ko-KR" sz="1800" dirty="0"/>
              <a:t>checkout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005422A-39A7-4458-A47A-380F868B8D0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061434" y="1276350"/>
            <a:ext cx="3155570" cy="3287713"/>
          </a:xfrm>
          <a:prstGeom prst="rect">
            <a:avLst/>
          </a:prstGeom>
        </p:spPr>
      </p:pic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12AC4C05-CC46-412E-899D-CF3E026B747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154073" y="1276350"/>
            <a:ext cx="3158617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378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project</a:t>
            </a:r>
            <a:r>
              <a:rPr lang="ko-KR" altLang="en-US" sz="1800" dirty="0"/>
              <a:t> </a:t>
            </a:r>
            <a:r>
              <a:rPr lang="en-US" altLang="ko-KR" sz="1800" dirty="0"/>
              <a:t>checkout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E2A0F96-6E01-4300-9A15-941624ED7D9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34219" y="1862931"/>
            <a:ext cx="3810000" cy="2114550"/>
          </a:xfrm>
          <a:prstGeom prst="rect">
            <a:avLst/>
          </a:prstGeom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CFD255EE-20E5-4F26-A02A-5B7AECAAD94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154073" y="1276350"/>
            <a:ext cx="3158617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15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project</a:t>
            </a:r>
            <a:r>
              <a:rPr lang="ko-KR" altLang="en-US" sz="1800" dirty="0"/>
              <a:t> </a:t>
            </a:r>
            <a:r>
              <a:rPr lang="en-US" altLang="ko-KR" sz="1800" dirty="0"/>
              <a:t>checkout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63FE30DB-40A9-4409-828D-517B1299B99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813300" y="1323334"/>
            <a:ext cx="3840163" cy="3196919"/>
          </a:xfrm>
          <a:prstGeom prst="rect">
            <a:avLst/>
          </a:prstGeo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D6668AB1-204B-48D3-8E7D-FA24CB8F89D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061434" y="1276350"/>
            <a:ext cx="3155570" cy="328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72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project</a:t>
            </a:r>
            <a:r>
              <a:rPr lang="ko-KR" altLang="en-US" sz="1800" dirty="0"/>
              <a:t> </a:t>
            </a:r>
            <a:r>
              <a:rPr lang="en-US" altLang="ko-KR" sz="1800" dirty="0"/>
              <a:t>checkout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CF63B62-438A-4C6D-A3A7-EBC35DEBC36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483292" y="1276350"/>
            <a:ext cx="2311854" cy="3287713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84386AB-FE6A-48CC-9866-F71F02736B5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576338" y="1276350"/>
            <a:ext cx="2314087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2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3DSpace service stop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tomee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035597" y="1276350"/>
            <a:ext cx="5318868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10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project</a:t>
            </a:r>
            <a:r>
              <a:rPr lang="ko-KR" altLang="en-US" sz="1800" dirty="0"/>
              <a:t> </a:t>
            </a:r>
            <a:r>
              <a:rPr lang="en-US" altLang="ko-KR" sz="1800" dirty="0"/>
              <a:t>checkout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FDF0F53-0EE2-4FEC-AE29-42FB17E340B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483292" y="1276350"/>
            <a:ext cx="2311854" cy="3287713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0C69EBA-CE7B-4332-A8C2-EC5E6432AFC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2226756"/>
            <a:ext cx="3840163" cy="139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6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Preference setting</a:t>
            </a:r>
            <a:endParaRPr lang="en-US" altLang="ko-KR" sz="1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848373"/>
            <a:ext cx="3840162" cy="2143667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944765" y="1276350"/>
            <a:ext cx="3577232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85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Preference setting</a:t>
            </a:r>
            <a:endParaRPr lang="en-US" altLang="ko-KR" sz="1800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944765" y="1276350"/>
            <a:ext cx="3577232" cy="3290888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852328" y="1276350"/>
            <a:ext cx="3573781" cy="328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23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Preference setting</a:t>
            </a:r>
            <a:endParaRPr lang="en-US" altLang="ko-KR" sz="1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852328" y="1276350"/>
            <a:ext cx="3573781" cy="3287713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944765" y="1276350"/>
            <a:ext cx="3577232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318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Preference setting – Runtime Environment</a:t>
            </a:r>
            <a:endParaRPr lang="en-US" altLang="ko-KR" sz="1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941074"/>
            <a:ext cx="3840162" cy="1958264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511199"/>
            <a:ext cx="3840163" cy="28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58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Preference setting – Runtime Environment</a:t>
            </a:r>
            <a:endParaRPr lang="en-US" altLang="ko-KR" sz="18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73952" y="1276350"/>
            <a:ext cx="3330534" cy="3287713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942662"/>
            <a:ext cx="3840163" cy="195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52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Preference setting – Runtime Environment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852328" y="1276350"/>
            <a:ext cx="3573781" cy="3287713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087937" y="1276350"/>
            <a:ext cx="329088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425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Preference setting – Runtime Environment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528912"/>
            <a:ext cx="3840162" cy="2782589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087937" y="1276350"/>
            <a:ext cx="329088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266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Preference setting – Runtime Environment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852328" y="1276350"/>
            <a:ext cx="3573781" cy="3287713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2353704"/>
            <a:ext cx="3840163" cy="113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638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project </a:t>
            </a:r>
            <a:r>
              <a:rPr lang="en-US" altLang="ko-KR" sz="1800" dirty="0"/>
              <a:t>setting – </a:t>
            </a:r>
            <a:r>
              <a:rPr lang="en-US" altLang="ko-KR" sz="1800" dirty="0" smtClean="0"/>
              <a:t>java build path</a:t>
            </a:r>
            <a:endParaRPr lang="en-US" altLang="ko-KR" sz="1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796655"/>
            <a:ext cx="3840162" cy="2247102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803300"/>
            <a:ext cx="3840163" cy="22369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8271" y="2151142"/>
            <a:ext cx="1052546" cy="353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Alt + Enter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9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C:\DassaultSystemes\R2020x\3DSpace\win_b64\code\tomee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tomee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584275" y="1276350"/>
            <a:ext cx="4221513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820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project </a:t>
            </a:r>
            <a:r>
              <a:rPr lang="en-US" altLang="ko-KR" sz="1800" dirty="0"/>
              <a:t>setting – </a:t>
            </a:r>
            <a:r>
              <a:rPr lang="en-US" altLang="ko-KR" sz="1800" dirty="0" smtClean="0"/>
              <a:t>java build path</a:t>
            </a:r>
            <a:endParaRPr lang="en-US" altLang="ko-KR" sz="18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404360" y="1276350"/>
            <a:ext cx="2469717" cy="3287713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787283"/>
            <a:ext cx="3840163" cy="22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22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project </a:t>
            </a:r>
            <a:r>
              <a:rPr lang="en-US" altLang="ko-KR" sz="1800" dirty="0"/>
              <a:t>setting – </a:t>
            </a:r>
            <a:r>
              <a:rPr lang="en-US" altLang="ko-KR" sz="1800" dirty="0" smtClean="0"/>
              <a:t>java build path – Apache Tomcat v8.5</a:t>
            </a:r>
            <a:r>
              <a:rPr lang="ko-KR" altLang="en-US" sz="1800" dirty="0" smtClean="0"/>
              <a:t>가 없을 경우에만 수행</a:t>
            </a:r>
            <a:endParaRPr lang="en-US" altLang="ko-KR" sz="1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785696"/>
            <a:ext cx="3840162" cy="226902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5074040" y="1276350"/>
            <a:ext cx="3318682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26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project setting – java build path – Apache Tomcat v8.5</a:t>
            </a:r>
            <a:r>
              <a:rPr lang="ko-KR" altLang="en-US" sz="1800" dirty="0"/>
              <a:t>가 없을 경우에만 수행</a:t>
            </a:r>
            <a:endParaRPr lang="en-US" altLang="ko-KR" sz="18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81479" y="1276350"/>
            <a:ext cx="3315480" cy="3287713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12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project setting – </a:t>
            </a:r>
            <a:r>
              <a:rPr lang="en-US" altLang="ko-KR" sz="1800" dirty="0" smtClean="0"/>
              <a:t>Builders</a:t>
            </a:r>
            <a:endParaRPr lang="en-US" altLang="ko-KR" sz="18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813300" y="2353704"/>
            <a:ext cx="3840163" cy="1136180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19138" y="1669571"/>
            <a:ext cx="3840162" cy="25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564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project setting – </a:t>
            </a:r>
            <a:r>
              <a:rPr lang="en-US" altLang="ko-KR" sz="1800" dirty="0" smtClean="0"/>
              <a:t>Builders</a:t>
            </a:r>
            <a:endParaRPr lang="en-US" altLang="ko-KR" sz="18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669571"/>
            <a:ext cx="3840162" cy="2501271"/>
          </a:xfrm>
          <a:prstGeom prst="rect">
            <a:avLst/>
          </a:prstGeom>
        </p:spPr>
      </p:pic>
      <p:sp>
        <p:nvSpPr>
          <p:cNvPr id="10" name="내용 개체 틀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928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/>
              <a:t>project setting – </a:t>
            </a:r>
            <a:r>
              <a:rPr lang="en-US" altLang="ko-KR" sz="1800" dirty="0" smtClean="0"/>
              <a:t>Validation</a:t>
            </a:r>
            <a:endParaRPr lang="en-US" altLang="ko-KR" sz="1800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내용 개체 틀 8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669571"/>
            <a:ext cx="3840162" cy="25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963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Server </a:t>
            </a:r>
            <a:r>
              <a:rPr lang="ko-KR" altLang="en-US" sz="1800" dirty="0" smtClean="0"/>
              <a:t>설정</a:t>
            </a:r>
            <a:endParaRPr lang="en-US" altLang="ko-KR" sz="18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5166667" y="1276350"/>
            <a:ext cx="3133429" cy="329088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19138" y="2409274"/>
            <a:ext cx="3840162" cy="102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54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Server </a:t>
            </a:r>
            <a:r>
              <a:rPr lang="ko-KR" altLang="en-US" sz="1800" dirty="0" smtClean="0"/>
              <a:t>설정</a:t>
            </a:r>
            <a:endParaRPr lang="en-US" altLang="ko-KR" sz="18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074016" y="1276350"/>
            <a:ext cx="3130406" cy="3287713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2397424"/>
            <a:ext cx="3840163" cy="10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6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Server </a:t>
            </a:r>
            <a:r>
              <a:rPr lang="ko-KR" altLang="en-US" sz="1800" dirty="0" smtClean="0"/>
              <a:t>설정</a:t>
            </a:r>
            <a:endParaRPr lang="en-US" altLang="ko-KR" sz="1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881664" y="1276350"/>
            <a:ext cx="3703434" cy="3290888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19138" y="2083911"/>
            <a:ext cx="3840162" cy="167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072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Server </a:t>
            </a:r>
            <a:r>
              <a:rPr lang="ko-KR" altLang="en-US" sz="1800" dirty="0" smtClean="0"/>
              <a:t>설정</a:t>
            </a:r>
            <a:endParaRPr lang="en-US" altLang="ko-KR" sz="18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89288" y="1276350"/>
            <a:ext cx="3699861" cy="3287713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Tomcat 8.5 </a:t>
            </a:r>
            <a:r>
              <a:rPr lang="ko-KR" altLang="en-US" dirty="0">
                <a:solidFill>
                  <a:srgbClr val="FF0000"/>
                </a:solidFill>
              </a:rPr>
              <a:t>일 경우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 -server -Xms4096m -Xmx4096m -</a:t>
            </a:r>
            <a:r>
              <a:rPr lang="en-US" altLang="ko-KR" dirty="0" err="1" smtClean="0">
                <a:solidFill>
                  <a:srgbClr val="FF0000"/>
                </a:solidFill>
              </a:rPr>
              <a:t>Dfile.encoding</a:t>
            </a:r>
            <a:r>
              <a:rPr lang="en-US" altLang="ko-KR" dirty="0" smtClean="0">
                <a:solidFill>
                  <a:srgbClr val="FF0000"/>
                </a:solidFill>
              </a:rPr>
              <a:t>=UTF-8</a:t>
            </a: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Tomcat </a:t>
            </a:r>
            <a:r>
              <a:rPr lang="en-US" altLang="ko-KR" dirty="0">
                <a:solidFill>
                  <a:srgbClr val="FF0000"/>
                </a:solidFill>
              </a:rPr>
              <a:t>7.0 </a:t>
            </a:r>
            <a:r>
              <a:rPr lang="ko-KR" altLang="en-US" dirty="0">
                <a:solidFill>
                  <a:srgbClr val="FF0000"/>
                </a:solidFill>
              </a:rPr>
              <a:t>일 경우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en-US" altLang="ko-KR" dirty="0" err="1">
                <a:solidFill>
                  <a:srgbClr val="FF0000"/>
                </a:solidFill>
              </a:rPr>
              <a:t>XX:MaxPermSize</a:t>
            </a:r>
            <a:r>
              <a:rPr lang="en-US" altLang="ko-KR" dirty="0">
                <a:solidFill>
                  <a:srgbClr val="FF0000"/>
                </a:solidFill>
              </a:rPr>
              <a:t>=256m -Xms1024m -Xmx2048m -</a:t>
            </a:r>
            <a:r>
              <a:rPr lang="en-US" altLang="ko-KR" dirty="0" err="1">
                <a:solidFill>
                  <a:srgbClr val="FF0000"/>
                </a:solidFill>
              </a:rPr>
              <a:t>Dfile.encoding</a:t>
            </a:r>
            <a:r>
              <a:rPr lang="en-US" altLang="ko-KR" dirty="0">
                <a:solidFill>
                  <a:srgbClr val="FF0000"/>
                </a:solidFill>
              </a:rPr>
              <a:t>=UTF-8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tomee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err="1"/>
              <a:t>tomee</a:t>
            </a:r>
            <a:r>
              <a:rPr lang="en-US" altLang="ko-KR" sz="1800" dirty="0"/>
              <a:t>/</a:t>
            </a:r>
            <a:r>
              <a:rPr lang="en-US" altLang="ko-KR" sz="1800" dirty="0" err="1"/>
              <a:t>webapps</a:t>
            </a:r>
            <a:r>
              <a:rPr lang="en-US" altLang="ko-KR" sz="1800" dirty="0"/>
              <a:t> </a:t>
            </a:r>
            <a:r>
              <a:rPr lang="ko-KR" altLang="en-US" sz="1800" dirty="0"/>
              <a:t>하위의 </a:t>
            </a:r>
            <a:r>
              <a:rPr lang="en-US" altLang="ko-KR" sz="1800" dirty="0"/>
              <a:t>3dspace</a:t>
            </a:r>
            <a:r>
              <a:rPr lang="ko-KR" altLang="en-US" sz="1800" dirty="0"/>
              <a:t>는 추출하여 개발환경 </a:t>
            </a:r>
            <a:r>
              <a:rPr lang="ko-KR" altLang="en-US" sz="1800" dirty="0" err="1"/>
              <a:t>셋팅</a:t>
            </a:r>
            <a:r>
              <a:rPr lang="ko-KR" altLang="en-US" sz="1800" dirty="0"/>
              <a:t> 폴더 아래에 둔다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479724"/>
            <a:ext cx="3840162" cy="2880965"/>
          </a:xfrm>
          <a:prstGeom prst="rect">
            <a:avLst/>
          </a:prstGeom>
        </p:spPr>
      </p:pic>
      <p:pic>
        <p:nvPicPr>
          <p:cNvPr id="12" name="내용 개체 틀 11"/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4813300" y="1481311"/>
            <a:ext cx="3840163" cy="28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429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Server </a:t>
            </a:r>
            <a:r>
              <a:rPr lang="ko-KR" altLang="en-US" sz="1800" dirty="0" smtClean="0"/>
              <a:t>설정</a:t>
            </a:r>
            <a:endParaRPr lang="en-US" altLang="ko-KR" sz="18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 err="1" smtClean="0">
                <a:solidFill>
                  <a:srgbClr val="FF0000"/>
                </a:solidFill>
              </a:rPr>
              <a:t>matrix.jpo.external</a:t>
            </a:r>
            <a:r>
              <a:rPr lang="en-US" altLang="ko-KR" dirty="0" smtClean="0">
                <a:solidFill>
                  <a:srgbClr val="FF0000"/>
                </a:solidFill>
              </a:rPr>
              <a:t> = true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rgbClr val="FF0000"/>
                </a:solidFill>
              </a:rPr>
              <a:t>path = C:\enoviaV6R2020x\server\win_b64\code\bin</a:t>
            </a:r>
            <a:endParaRPr lang="en-US" altLang="ko-KR" dirty="0" smtClean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89288" y="1276350"/>
            <a:ext cx="3699861" cy="328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300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r>
              <a:rPr lang="en-US" altLang="ko-KR" sz="1800" dirty="0" smtClean="0"/>
              <a:t>Server </a:t>
            </a:r>
            <a:r>
              <a:rPr lang="ko-KR" altLang="en-US" sz="1800" dirty="0" smtClean="0"/>
              <a:t>설정</a:t>
            </a:r>
            <a:endParaRPr lang="en-US" altLang="ko-KR" sz="18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89288" y="1276350"/>
            <a:ext cx="3699861" cy="3287713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40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smtClean="0"/>
              <a:t>context.xml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2120025"/>
            <a:ext cx="7951787" cy="14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372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smtClean="0"/>
              <a:t>server.xml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2480001"/>
            <a:ext cx="7951787" cy="7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247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smtClean="0"/>
              <a:t>Build Automatically </a:t>
            </a:r>
            <a:r>
              <a:rPr lang="ko-KR" altLang="en-US" sz="1800" dirty="0" smtClean="0"/>
              <a:t>적용 및 </a:t>
            </a:r>
            <a:r>
              <a:rPr lang="en-US" altLang="ko-KR" sz="1800" dirty="0" smtClean="0"/>
              <a:t>build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506819" y="1276350"/>
            <a:ext cx="6376424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79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ko-KR" altLang="en-US" sz="1800" dirty="0" smtClean="0"/>
              <a:t>아래와 같은 에러 발생 시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19138" y="1577432"/>
            <a:ext cx="7951787" cy="256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370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 smtClean="0"/>
              <a:t>Project </a:t>
            </a:r>
            <a:r>
              <a:rPr lang="ko-KR" altLang="en-US" sz="1800" dirty="0" smtClean="0"/>
              <a:t>선택 </a:t>
            </a:r>
            <a:r>
              <a:rPr lang="en-US" altLang="ko-KR" sz="1800" dirty="0" smtClean="0"/>
              <a:t>&gt; Alt + Enter &gt; Java Compiler &gt; 1.8 </a:t>
            </a:r>
            <a:r>
              <a:rPr lang="ko-KR" altLang="en-US" sz="1800" dirty="0" smtClean="0"/>
              <a:t>으로 변경 후 </a:t>
            </a:r>
            <a:r>
              <a:rPr lang="en-US" altLang="ko-KR" sz="1800" dirty="0" smtClean="0"/>
              <a:t>build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310959" y="1276350"/>
            <a:ext cx="2768144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657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ko-KR" altLang="en-US" sz="1800" dirty="0" smtClean="0"/>
              <a:t>그래도 안될 경우 </a:t>
            </a:r>
            <a:r>
              <a:rPr lang="en-US" altLang="ko-KR" sz="1800" dirty="0" smtClean="0"/>
              <a:t>Project Facet &gt; Java &gt; 1.8</a:t>
            </a:r>
            <a:r>
              <a:rPr lang="ko-KR" altLang="en-US" sz="1800" dirty="0" smtClean="0"/>
              <a:t>로 변경 후 </a:t>
            </a:r>
            <a:r>
              <a:rPr lang="en-US" altLang="ko-KR" sz="1800" dirty="0" smtClean="0"/>
              <a:t>build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eclipse </a:t>
            </a:r>
            <a:r>
              <a:rPr lang="ko-KR" altLang="en-US" dirty="0"/>
              <a:t>설치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822457" y="1276350"/>
            <a:ext cx="3745149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680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19572" y="842963"/>
            <a:ext cx="7926407" cy="365771"/>
          </a:xfrm>
        </p:spPr>
        <p:txBody>
          <a:bodyPr/>
          <a:lstStyle/>
          <a:p>
            <a:r>
              <a:rPr lang="en-US" altLang="ko-KR" sz="1800" dirty="0"/>
              <a:t>C:\enoviaV6R2020x\server\win_b64\code\bin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enovia.ini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주석 제거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MX_JAVA_OPTIONS</a:t>
            </a:r>
            <a:r>
              <a:rPr lang="en-US" altLang="ko-KR" dirty="0"/>
              <a:t>=-</a:t>
            </a:r>
            <a:r>
              <a:rPr lang="en-US" altLang="ko-KR" dirty="0" err="1"/>
              <a:t>Dematrix.jpo.external</a:t>
            </a:r>
            <a:endParaRPr lang="en-US" altLang="ko-KR" dirty="0"/>
          </a:p>
          <a:p>
            <a:pPr lvl="1"/>
            <a:r>
              <a:rPr lang="en-US" altLang="ko-KR" dirty="0"/>
              <a:t>MX_JAVA_DEBUG=true</a:t>
            </a:r>
          </a:p>
          <a:p>
            <a:r>
              <a:rPr lang="de-DE" altLang="ko-KR" dirty="0" smtClean="0"/>
              <a:t>MX_CLASSPATH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checkout</a:t>
            </a:r>
            <a:r>
              <a:rPr lang="ko-KR" altLang="en-US" dirty="0" smtClean="0"/>
              <a:t>받은 경로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변경 전 </a:t>
            </a:r>
            <a:r>
              <a:rPr lang="en-US" altLang="ko-KR" dirty="0" smtClean="0"/>
              <a:t>: #</a:t>
            </a:r>
            <a:r>
              <a:rPr lang="en-US" altLang="ko-KR" dirty="0"/>
              <a:t>MX_CLASSPATH=C:\Java\</a:t>
            </a:r>
            <a:r>
              <a:rPr lang="en-US" altLang="ko-KR" dirty="0" err="1"/>
              <a:t>AdoptOpenJDK</a:t>
            </a:r>
            <a:r>
              <a:rPr lang="en-US" altLang="ko-KR" dirty="0"/>
              <a:t>\jdk-11.0.4.11-openj9\</a:t>
            </a:r>
            <a:r>
              <a:rPr lang="en-US" altLang="ko-KR" dirty="0" err="1"/>
              <a:t>lib;C</a:t>
            </a:r>
            <a:r>
              <a:rPr lang="en-US" altLang="ko-KR" dirty="0"/>
              <a:t>:\enoviaV6R2020x\server\managed\</a:t>
            </a:r>
            <a:r>
              <a:rPr lang="en-US" altLang="ko-KR" dirty="0" err="1"/>
              <a:t>properties;C</a:t>
            </a:r>
            <a:r>
              <a:rPr lang="en-US" altLang="ko-KR" dirty="0"/>
              <a:t>:\enoviaV6R2020x\server\win_b64\docs\</a:t>
            </a:r>
            <a:r>
              <a:rPr lang="en-US" altLang="ko-KR" dirty="0" err="1"/>
              <a:t>javacommon;C</a:t>
            </a:r>
            <a:r>
              <a:rPr lang="en-US" altLang="ko-KR" dirty="0"/>
              <a:t>:\enoviaV6R2020x\server\win_b64\docs\</a:t>
            </a:r>
            <a:r>
              <a:rPr lang="en-US" altLang="ko-KR" dirty="0" err="1"/>
              <a:t>javaserver;C</a:t>
            </a:r>
            <a:r>
              <a:rPr lang="en-US" altLang="ko-KR" dirty="0"/>
              <a:t>:\enoviaV6R2020x\server\win_b64\docs\custom;</a:t>
            </a:r>
          </a:p>
          <a:p>
            <a:pPr lvl="1"/>
            <a:r>
              <a:rPr lang="ko-KR" altLang="en-US" dirty="0" smtClean="0"/>
              <a:t>변경 후 </a:t>
            </a:r>
            <a:r>
              <a:rPr lang="en-US" altLang="ko-KR" dirty="0" smtClean="0"/>
              <a:t>: MX_CLASSPATH=</a:t>
            </a:r>
            <a:r>
              <a:rPr lang="en-US" altLang="ko-KR" b="1" dirty="0" smtClean="0">
                <a:solidFill>
                  <a:srgbClr val="FF0000"/>
                </a:solidFill>
              </a:rPr>
              <a:t>C</a:t>
            </a:r>
            <a:r>
              <a:rPr lang="en-US" altLang="ko-KR" b="1" dirty="0">
                <a:solidFill>
                  <a:srgbClr val="FF0000"/>
                </a:solidFill>
              </a:rPr>
              <a:t>:\project\workspace\</a:t>
            </a:r>
            <a:r>
              <a:rPr lang="en-US" altLang="ko-KR" b="1" dirty="0" err="1">
                <a:solidFill>
                  <a:srgbClr val="FF0000"/>
                </a:solidFill>
              </a:rPr>
              <a:t>LG_PMS_PoC</a:t>
            </a:r>
            <a:r>
              <a:rPr lang="en-US" altLang="ko-KR" b="1" dirty="0">
                <a:solidFill>
                  <a:srgbClr val="FF0000"/>
                </a:solidFill>
              </a:rPr>
              <a:t>\3dspace\WEB-INF\</a:t>
            </a:r>
            <a:r>
              <a:rPr lang="en-US" altLang="ko-KR" b="1" dirty="0" err="1">
                <a:solidFill>
                  <a:srgbClr val="FF0000"/>
                </a:solidFill>
              </a:rPr>
              <a:t>classes;C</a:t>
            </a:r>
            <a:r>
              <a:rPr lang="en-US" altLang="ko-KR" b="1" dirty="0">
                <a:solidFill>
                  <a:srgbClr val="FF0000"/>
                </a:solidFill>
              </a:rPr>
              <a:t>:\project\workspace\</a:t>
            </a:r>
            <a:r>
              <a:rPr lang="en-US" altLang="ko-KR" b="1" dirty="0" err="1">
                <a:solidFill>
                  <a:srgbClr val="FF0000"/>
                </a:solidFill>
              </a:rPr>
              <a:t>LG_PMS_PoC</a:t>
            </a:r>
            <a:r>
              <a:rPr lang="en-US" altLang="ko-KR" b="1" dirty="0">
                <a:solidFill>
                  <a:srgbClr val="FF0000"/>
                </a:solidFill>
              </a:rPr>
              <a:t>\3dspace\WEB-INF\</a:t>
            </a:r>
            <a:r>
              <a:rPr lang="en-US" altLang="ko-KR" b="1" dirty="0" err="1">
                <a:solidFill>
                  <a:srgbClr val="FF0000"/>
                </a:solidFill>
              </a:rPr>
              <a:t>lib;</a:t>
            </a:r>
            <a:r>
              <a:rPr lang="en-US" altLang="ko-KR" dirty="0" err="1"/>
              <a:t>C</a:t>
            </a:r>
            <a:r>
              <a:rPr lang="en-US" altLang="ko-KR" dirty="0"/>
              <a:t>:\Java\</a:t>
            </a:r>
            <a:r>
              <a:rPr lang="en-US" altLang="ko-KR" dirty="0" err="1"/>
              <a:t>AdoptOpenJDK</a:t>
            </a:r>
            <a:r>
              <a:rPr lang="en-US" altLang="ko-KR" dirty="0"/>
              <a:t>\jdk-11.0.4.11-openj9\</a:t>
            </a:r>
            <a:r>
              <a:rPr lang="en-US" altLang="ko-KR" dirty="0" err="1"/>
              <a:t>lib;C</a:t>
            </a:r>
            <a:r>
              <a:rPr lang="en-US" altLang="ko-KR" dirty="0"/>
              <a:t>:\enoviaV6R2020x\server\managed\</a:t>
            </a:r>
            <a:r>
              <a:rPr lang="en-US" altLang="ko-KR" dirty="0" err="1"/>
              <a:t>properties;C</a:t>
            </a:r>
            <a:r>
              <a:rPr lang="en-US" altLang="ko-KR" dirty="0"/>
              <a:t>:\enoviaV6R2020x\server\win_b64\docs\</a:t>
            </a:r>
            <a:r>
              <a:rPr lang="en-US" altLang="ko-KR" dirty="0" err="1"/>
              <a:t>javacommon;C</a:t>
            </a:r>
            <a:r>
              <a:rPr lang="en-US" altLang="ko-KR" dirty="0"/>
              <a:t>:\enoviaV6R2020x\server\win_b64\docs\</a:t>
            </a:r>
            <a:r>
              <a:rPr lang="en-US" altLang="ko-KR" dirty="0" err="1"/>
              <a:t>javaserver;C</a:t>
            </a:r>
            <a:r>
              <a:rPr lang="en-US" altLang="ko-KR" dirty="0"/>
              <a:t>:\enoviaV6R2020x\server\win_b64\docs\custom;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04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Apache </a:t>
            </a:r>
            <a:r>
              <a:rPr lang="ko-KR" altLang="en-US" dirty="0"/>
              <a:t>복사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139" y="842963"/>
            <a:ext cx="7934324" cy="365771"/>
          </a:xfrm>
        </p:spPr>
        <p:txBody>
          <a:bodyPr/>
          <a:lstStyle/>
          <a:p>
            <a:endParaRPr lang="en-US" altLang="ko-KR" sz="18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5066506" y="1276350"/>
            <a:ext cx="3333750" cy="3290888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19138" y="1941074"/>
            <a:ext cx="3840162" cy="195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02627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3FD10E86-5894-1C4A-AF56-BE169E51C6A7}"/>
    </a:ext>
  </a:extLst>
</a:theme>
</file>

<file path=ppt/theme/theme10.xml><?xml version="1.0" encoding="utf-8"?>
<a:theme xmlns:a="http://schemas.openxmlformats.org/drawingml/2006/main" name="CENTRICPLM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FCC40DCF-AC0A-3E43-AF1A-E50D640607E9}"/>
    </a:ext>
  </a:extLst>
</a:theme>
</file>

<file path=ppt/theme/theme11.xml><?xml version="1.0" encoding="utf-8"?>
<a:theme xmlns:a="http://schemas.openxmlformats.org/drawingml/2006/main" name="3DEXCITE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988875FA-DB62-4646-B600-E1A3F7FE5467}"/>
    </a:ext>
  </a:extLst>
</a:theme>
</file>

<file path=ppt/theme/theme12.xml><?xml version="1.0" encoding="utf-8"?>
<a:theme xmlns:a="http://schemas.openxmlformats.org/drawingml/2006/main" name="SIMULIA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C18B9A26-E340-124F-B600-0DCA82E29C36}"/>
    </a:ext>
  </a:extLst>
</a:theme>
</file>

<file path=ppt/theme/theme13.xml><?xml version="1.0" encoding="utf-8"?>
<a:theme xmlns:a="http://schemas.openxmlformats.org/drawingml/2006/main" name="DELMIA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B05C42C8-BCEA-9345-8591-7FFD6C915F71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TIA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6CE22FE4-0797-1D48-B016-F96665A6C3D9}"/>
    </a:ext>
  </a:extLst>
</a:theme>
</file>

<file path=ppt/theme/theme3.xml><?xml version="1.0" encoding="utf-8"?>
<a:theme xmlns:a="http://schemas.openxmlformats.org/drawingml/2006/main" name="BIOVIA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A12876CE-4F0B-254E-8526-89DD65153E17}"/>
    </a:ext>
  </a:extLst>
</a:theme>
</file>

<file path=ppt/theme/theme4.xml><?xml version="1.0" encoding="utf-8"?>
<a:theme xmlns:a="http://schemas.openxmlformats.org/drawingml/2006/main" name="GEOVIA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DFAB3A57-3E4B-F147-BE6C-2DA3021E3748}"/>
    </a:ext>
  </a:extLst>
</a:theme>
</file>

<file path=ppt/theme/theme5.xml><?xml version="1.0" encoding="utf-8"?>
<a:theme xmlns:a="http://schemas.openxmlformats.org/drawingml/2006/main" name="SOLIDWORKS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9CDFF2D2-BB63-3E4B-AC84-03DEE39C44CE}"/>
    </a:ext>
  </a:extLst>
</a:theme>
</file>

<file path=ppt/theme/theme6.xml><?xml version="1.0" encoding="utf-8"?>
<a:theme xmlns:a="http://schemas.openxmlformats.org/drawingml/2006/main" name="3DVIA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9645F325-F4DE-D44B-8BA6-86D0F3EF70A8}"/>
    </a:ext>
  </a:extLst>
</a:theme>
</file>

<file path=ppt/theme/theme7.xml><?xml version="1.0" encoding="utf-8"?>
<a:theme xmlns:a="http://schemas.openxmlformats.org/drawingml/2006/main" name="ENOVIA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2F98432D-42C7-774D-B2DF-F56C62642F36}"/>
    </a:ext>
  </a:extLst>
</a:theme>
</file>

<file path=ppt/theme/theme8.xml><?xml version="1.0" encoding="utf-8"?>
<a:theme xmlns:a="http://schemas.openxmlformats.org/drawingml/2006/main" name="EXALEAD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0AB76672-E104-CB44-946D-50211EA6E065}"/>
    </a:ext>
  </a:extLst>
</a:theme>
</file>

<file path=ppt/theme/theme9.xml><?xml version="1.0" encoding="utf-8"?>
<a:theme xmlns:a="http://schemas.openxmlformats.org/drawingml/2006/main" name="NETVIBES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S_2019_PPT TEMPLATE_NEW_CORP+BRAND_V3" id="{C5D22106-C2B7-6B4C-9FB5-8D35C3F83976}" vid="{812B4339-D218-644A-953C-43DB143358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8687</TotalTime>
  <Words>1029</Words>
  <Application>Microsoft Office PowerPoint</Application>
  <PresentationFormat>화면 슬라이드 쇼(16:9)</PresentationFormat>
  <Paragraphs>239</Paragraphs>
  <Slides>103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24" baseType="lpstr">
      <vt:lpstr>3ds Condensed</vt:lpstr>
      <vt:lpstr>3ds Light</vt:lpstr>
      <vt:lpstr>Arial</vt:lpstr>
      <vt:lpstr>Arial Narrow</vt:lpstr>
      <vt:lpstr>Calibri</vt:lpstr>
      <vt:lpstr>Wingdings</vt:lpstr>
      <vt:lpstr>Wingdings 3</vt:lpstr>
      <vt:lpstr>CORPORATE</vt:lpstr>
      <vt:lpstr>CATIA</vt:lpstr>
      <vt:lpstr>BIOVIA</vt:lpstr>
      <vt:lpstr>GEOVIA</vt:lpstr>
      <vt:lpstr>SOLIDWORKS</vt:lpstr>
      <vt:lpstr>3DVIA</vt:lpstr>
      <vt:lpstr>ENOVIA</vt:lpstr>
      <vt:lpstr>EXALEAD</vt:lpstr>
      <vt:lpstr>NETVIBES</vt:lpstr>
      <vt:lpstr>CENTRICPLM</vt:lpstr>
      <vt:lpstr>3DEXCITE</vt:lpstr>
      <vt:lpstr>SIMULIA</vt:lpstr>
      <vt:lpstr>DELMIA</vt:lpstr>
      <vt:lpstr>포장기 셸 개체</vt:lpstr>
      <vt:lpstr>개발환경 구축</vt:lpstr>
      <vt:lpstr>Server side</vt:lpstr>
      <vt:lpstr>1. devEnv 폴더 생성</vt:lpstr>
      <vt:lpstr>2. Apache 복사</vt:lpstr>
      <vt:lpstr>2. Apache 복사</vt:lpstr>
      <vt:lpstr>2. Apache 복사</vt:lpstr>
      <vt:lpstr>3. tomee 복사</vt:lpstr>
      <vt:lpstr>3. tomee 복사</vt:lpstr>
      <vt:lpstr>3. tomee 복사</vt:lpstr>
      <vt:lpstr>3. tomee 복사</vt:lpstr>
      <vt:lpstr>4. 설정파일 복사</vt:lpstr>
      <vt:lpstr>4. 설정파일 복사</vt:lpstr>
      <vt:lpstr>4. 설정파일 복사</vt:lpstr>
      <vt:lpstr>4. 설정파일 복사</vt:lpstr>
      <vt:lpstr>4. 설정파일 복사</vt:lpstr>
      <vt:lpstr>5. source 구성</vt:lpstr>
      <vt:lpstr>5. source 구성</vt:lpstr>
      <vt:lpstr>5. source 구성</vt:lpstr>
      <vt:lpstr>5. source 구성</vt:lpstr>
      <vt:lpstr>5. source 구성</vt:lpstr>
      <vt:lpstr>5. source 구성</vt:lpstr>
      <vt:lpstr>5. source 구성</vt:lpstr>
      <vt:lpstr>5. source 구성</vt:lpstr>
      <vt:lpstr>5. Source 구성</vt:lpstr>
      <vt:lpstr>6. svn 등록</vt:lpstr>
      <vt:lpstr>6. svn 등록</vt:lpstr>
      <vt:lpstr>Client side</vt:lpstr>
      <vt:lpstr>1. java 설치</vt:lpstr>
      <vt:lpstr>1. java 설치</vt:lpstr>
      <vt:lpstr>1. java 설치</vt:lpstr>
      <vt:lpstr>1. java 설치</vt:lpstr>
      <vt:lpstr>1. java 설치</vt:lpstr>
      <vt:lpstr>1. java 설치</vt:lpstr>
      <vt:lpstr>1. java 설치</vt:lpstr>
      <vt:lpstr>2. Server side 파일 다운로드</vt:lpstr>
      <vt:lpstr>2. Server side 파일 다운로드</vt:lpstr>
      <vt:lpstr>2. Server side 파일 다운로드</vt:lpstr>
      <vt:lpstr>2. Server side 파일 다운로드</vt:lpstr>
      <vt:lpstr>3. LiveCollaborationServer 설치</vt:lpstr>
      <vt:lpstr>3. LiveCollaborationServer 설치</vt:lpstr>
      <vt:lpstr>3. LiveCollaborationServer 설치</vt:lpstr>
      <vt:lpstr>3. LiveCollaborationServer 설치</vt:lpstr>
      <vt:lpstr>3. LiveCollaborationServer 설치</vt:lpstr>
      <vt:lpstr>3. LiveCollaborationServer 설치</vt:lpstr>
      <vt:lpstr>3. LiveCollaborationServer 설치</vt:lpstr>
      <vt:lpstr>3. LiveCollaborationServer 설치</vt:lpstr>
      <vt:lpstr>3. LiveCollaborationServer 설치</vt:lpstr>
      <vt:lpstr>3. LiveCollaborationServer 설치</vt:lpstr>
      <vt:lpstr>3. LiveCollaborationServer 설치</vt:lpstr>
      <vt:lpstr>3. LiveCollaborationServer 설치</vt:lpstr>
      <vt:lpstr>3. LiveCollaborationServer 설치</vt:lpstr>
      <vt:lpstr>3. LiveCollaborationServer 설치</vt:lpstr>
      <vt:lpstr>3. LiveCollaborationServer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4. eclipse 설치</vt:lpstr>
      <vt:lpstr>5. enovia.ini 설정</vt:lpstr>
      <vt:lpstr>6. Apache 복사</vt:lpstr>
      <vt:lpstr>6. Apache 복사</vt:lpstr>
      <vt:lpstr>6. Apache 복사</vt:lpstr>
      <vt:lpstr>6. Apache 복사</vt:lpstr>
      <vt:lpstr>PowerPoint 프레젠테이션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개발환경 구축</dc:title>
  <dc:creator>3dsuser</dc:creator>
  <cp:lastModifiedBy>3dsuser</cp:lastModifiedBy>
  <cp:revision>40</cp:revision>
  <cp:lastPrinted>2013-06-27T08:50:33Z</cp:lastPrinted>
  <dcterms:created xsi:type="dcterms:W3CDTF">2020-02-07T05:13:07Z</dcterms:created>
  <dcterms:modified xsi:type="dcterms:W3CDTF">2020-02-25T00:07:46Z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1.0</vt:lpwstr>
  </property>
</Properties>
</file>